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222DC-E6C9-1F08-F5DB-11949389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2EA766-6114-10D5-31F1-2817ABDC5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12C20-88D3-E62D-8AAC-33D93832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2DD8A-7662-5B05-A347-1AEC0C5E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C8435-8B1A-D7B2-B2A2-CEEF6FB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9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5CEC8-3FCF-8B74-8F62-EB50AF0D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5EA106-649B-4031-4615-03BFD8EE3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CFAC6-ABB9-D7C7-FD81-4FCB7792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9FA1E-DB1E-CD04-764B-AEBF0EE1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1D053-CE68-6E25-693B-C43FB0FE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3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CEF28E-CC39-2D01-F183-5A52E8189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93C30F-2D8A-77B0-9540-69D897315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91AF7-6037-B715-C8E2-9EBE8348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05F5F-2701-316F-02A9-09027164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369D3-B24E-DD35-E1D1-AFBE6AAC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2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626FB-7899-24CA-6A98-04487880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159D7-0086-53D4-E152-76BDC6BF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5624C-48D2-C7B0-7378-7F839492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10CF4-920E-26B8-BDBE-6217179C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88D9C-EBE4-1F11-71E6-012338AB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2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5ABAE-AF43-6505-C0D2-A54C848E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9ADAC-0778-CF3B-1162-0BBDFBA9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3A95C-E32B-2B97-6049-2A730835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B9B50-E421-2A7B-22A7-4385D91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E25BB-4982-2C87-21E5-A522D3FE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5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FFBF2-59E7-7F8C-DD80-4A480283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84DFB-4566-29B4-FFC3-8E1A80F7F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B6513-31B1-41A5-316F-746CA7C80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30852-7638-805B-D559-7A0CA74C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6CF47-666B-3FD2-4CE6-DB073498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173A43-3C67-4192-994D-4BFB78DE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FB4B0-1C6F-915D-BBE4-522DC8F7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DEBCBC-F709-ADAA-6DDF-2D884F6B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D35E0-953E-2A1E-BD74-2289D9F53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1CEEA2-A598-1528-9EB6-21D42E71C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32AA44-3FAA-699F-EDB7-E60BD7608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7A3850-62B2-7FAC-43E0-787E135E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01490D-D414-C632-695B-DE9B9DE4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62E298-A502-E64C-3DE8-EE6FC89D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3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9DCDF-BD8B-EA26-8D01-E7EBC5B4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EE9AF3-805D-810A-EAC6-62F8BAC7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BC95F-8D9E-3A6E-F74F-C95AD57E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FCF47C-CFE2-417B-80EE-84476C1A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0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4D8166-C1A5-B57D-6814-72746611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D505FC-1993-52FF-BD39-21ED705A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7075E-0F5E-1B32-AEC0-CAFECA12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3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7A7A3-5A28-D4CF-04B2-9B8DE21C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D77FEB-7E85-A60D-6E17-8CE8D5A31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BFF9A-BD37-9022-7ACE-396070662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B25BD-701C-8F65-17A0-427D6023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0F92DF-B064-88BB-C235-A968D831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FC98A-441F-1183-C382-C044D64C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34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51FFD-00C2-7611-FBA3-2BFE44F8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D02CB0-CFCE-FFCA-0545-8C294573C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5D85F0-F528-F992-8422-A1474FF6E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69FBF-34FD-7009-403B-EEB56626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B8922-EA00-B420-083B-9555A781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5E21D-E522-DAB6-DFA8-EF5FD74C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397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2EF27B-360B-F15B-F52C-22022051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E3EC9-8253-57CC-48FB-FB00B12D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FCA67-4C37-7279-F20C-F3DFFF03E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0821E-CF74-4AF9-BE69-AB9D9A937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D4462-CE7F-AF9B-C597-211233069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AD199-9B59-8A16-B7A1-4D68DE3FE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A1F90-09BF-4C7E-9E4B-F7693109E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91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02" name="Picture 2" descr="3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0399.趁此机会进天门</dc:title>
  <dc:creator>Yihao Zhuo</dc:creator>
  <cp:lastModifiedBy>Yihao Zhuo</cp:lastModifiedBy>
  <cp:revision>1</cp:revision>
  <dcterms:created xsi:type="dcterms:W3CDTF">2024-03-10T20:34:09Z</dcterms:created>
  <dcterms:modified xsi:type="dcterms:W3CDTF">2024-03-10T20:34:09Z</dcterms:modified>
  <dc:description>
399趁此机会进天门
1凡人听见福音须当传开，天上来的佳音关系天下人，
2欲进天门总无别路可行，独有耶稣窄门使人得永生，
3真神应许说话不欺骗人，当存恒心忍耐必得主救恩
1真神大赐鸿恩石我进天门，凡欲救者可以进
2趁此机会当求救主施大能凡欲救者可以进
3赏赐万民福社永远不变更，凡欲救者可以进
无论谁人来，可以进天门，此乃真神恩典大家全有份
听而信从的人真神必定肯，凡欲救者可以进</dc:description>
  <dc:subject>
399ccjhjtm
1frtjfyxdck，tsldjygxtxr，
2yjtmzwblkx，dyyszmsrdys，
3zsyxshbqpr，dchxrnbdzje
1zsdcheswjtm，fyjzkyj
2ccjhdqjzsdnfyjzkyj
3scwmfsyybbg，fyjzkyj
wlsrl，kyjtm，cnzseddjqyf
texcdrzsbdk，fyjzkyj</dc:subject>
  <cp:version>1.1</cp:version>
  <dc:language>zh-CN</dc:language>
  <cp:keywords>投影</cp:keywords>
  <cp:category>投影</cp:category>
  <cp:contentStatus>索引完成</cp:contentStatus>
</cp:coreProperties>
</file>