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7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71FE8C-F502-4925-4583-98CEAA3AE7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2C28992-A797-FE34-92FA-035B88A173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3FEE3F-9650-DA04-7F48-F499A659E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5C6A8-8D75-4FBF-A934-7F758881AA8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21B839-4372-AFCC-BC05-092F646AC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DD7235-B300-8506-4273-8A30D4413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3DAE2-7AE0-4A65-BE2C-0BD0014E52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996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3618DB-7372-EBB8-A2CB-5890183E4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C00314A-3E76-D952-4BF6-581C942580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5CFB58-B6ED-69CA-8C05-D223666F2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5C6A8-8D75-4FBF-A934-7F758881AA8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6E53AD-8A44-2F86-62F2-63118EC07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216825-1AE8-875A-DF3A-2DB64D382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3DAE2-7AE0-4A65-BE2C-0BD0014E52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9497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B7F86D1-2D1D-16D4-42AA-4EB0E00BF5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9909E30-0166-C9B8-4D6E-B32C3A7782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8BF9C4-6913-A4CA-A39B-4A5EDEED4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5C6A8-8D75-4FBF-A934-7F758881AA8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1CAD5F-FFAE-91AF-3417-DDB224C8C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05A57C-DD2E-B286-2AC7-1E8E1A84A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3DAE2-7AE0-4A65-BE2C-0BD0014E52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990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CD4834-A9E4-EE30-DDDD-1613E5D5D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D59F9D-828B-7928-7CB7-83ACB6A29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61B4C2-87B9-4A7C-958D-D069D0666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5C6A8-8D75-4FBF-A934-7F758881AA8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000F3E-7C3B-AF3A-E565-8B54757FB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39F52A-C2AA-72F8-1141-4EE118F6E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3DAE2-7AE0-4A65-BE2C-0BD0014E52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8756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426F29-02EC-62DF-53A3-3453FB522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E842C7-8CB6-1049-EAF3-764316C03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188DB3-72A2-1A95-F4D5-C296BDF74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5C6A8-8D75-4FBF-A934-7F758881AA8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58D402-3627-C28F-1BE4-104815CBF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508388-62A8-57FC-BF98-04118F352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3DAE2-7AE0-4A65-BE2C-0BD0014E52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8118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379CC1-43C2-6DE1-676B-89F958673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703048-852D-4BBD-86E7-4A262EBF15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B425FD7-E12E-1BEC-A0A9-C6C52EC624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F3646B-95A6-F6C6-7EA1-D42C67427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5C6A8-8D75-4FBF-A934-7F758881AA8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37BDFB-2008-72CF-BA57-9DB9AF113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620056-F7F3-BAD9-BF15-6E8E0C273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3DAE2-7AE0-4A65-BE2C-0BD0014E52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61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1550C8-2CF1-B0FA-431A-331D69562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7D7A3A-2FDB-EC82-E8D3-13C0F302E2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52BE1C-9242-C3FF-4903-C8339E563D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49A0F6A-C0A2-AD95-0D17-205A06182C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B25DC07-C4E3-26A9-C1DE-978912776E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ECE56D7-E629-5DA8-86A9-88641A39E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5C6A8-8D75-4FBF-A934-7F758881AA8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5A6A019-7D9B-DF34-B934-6F37944BB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E69E0C1-8364-3F43-2066-F6D8595BB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3DAE2-7AE0-4A65-BE2C-0BD0014E52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3478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A5A8B9-4055-6A5D-F928-82C07AA1D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64A80A5-9027-5C58-A0DD-EDA91CC1C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5C6A8-8D75-4FBF-A934-7F758881AA8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7CDABAD-8AD1-1C35-4FAA-2738A96EB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E1BD6B5-6325-65E0-8335-88CB59656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3DAE2-7AE0-4A65-BE2C-0BD0014E52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6442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65D5708-9D7E-B876-0B66-8A273D636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5C6A8-8D75-4FBF-A934-7F758881AA8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40DB1D8-4BD6-19BD-6856-19BB170DE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C38C647-9200-8BF8-425F-C05D817A4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3DAE2-7AE0-4A65-BE2C-0BD0014E52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723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C91F0B-1E93-2365-7B2E-1C908551D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0A2D2B-6DF3-263E-7D7A-EBCBC1B42C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000836-B04D-F8D1-774B-5C6A61D044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516D73-D00C-0B9D-7033-A921DC03A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5C6A8-8D75-4FBF-A934-7F758881AA8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4B3AC93-76F3-D885-7BBB-9DC844917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559ED74-7CD6-BCC6-8561-3D71E31ED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3DAE2-7AE0-4A65-BE2C-0BD0014E52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2865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4BBF64-9679-B541-E24C-C7A303EA3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AAB46AB-BF6F-23D1-4D54-AEE97C9091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0A3F571-7980-EEB1-F5EF-80D78DFE27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EED22D-13F0-4D04-1BFF-1E26ABD23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5C6A8-8D75-4FBF-A934-7F758881AA8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FC70AE-EDBA-8124-375F-5D8C9A501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ACAC67-FBE2-A840-D8B0-C43F1D539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3DAE2-7AE0-4A65-BE2C-0BD0014E52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08734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87B68DA-27D6-0C8C-3C76-C7C87191D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3B2A06-C544-E0D5-EF1E-E554B7F2D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0C8B53-CBD9-6099-A2B5-0D81800305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B5C6A8-8D75-4FBF-A934-7F758881AA8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8B4F65-3C44-4644-E282-011B2B0A65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526A53-440D-F450-3DE3-D75075196D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3DAE2-7AE0-4A65-BE2C-0BD0014E52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006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1650" name="Picture 2" descr="4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0401.接神至心</dc:title>
  <dc:creator>Yihao Zhuo</dc:creator>
  <cp:lastModifiedBy>Yihao Zhuo</cp:lastModifiedBy>
  <cp:revision>1</cp:revision>
  <dcterms:created xsi:type="dcterms:W3CDTF">2024-03-10T20:34:18Z</dcterms:created>
  <dcterms:modified xsi:type="dcterms:W3CDTF">2024-03-10T20:34:18Z</dcterms:modified>
  <dc:description>
401接神至心
上集众鼎共徐宴如人葵货光
古皇合验阳建套堡辜：朋杂璃贯智器朋春：
上珠荣堡李龍音架
上华装华婴星指务婴
细察所造之物可知神存在啊
朋友朋友请你快快来，来来把神接到心中来</dc:description>
  <dc:subject>
401jszx
sjzdgxyrrkhg
ghhyyjtbg：pzlgzqpc：
szrbllyj
shzhyxzwy
xcszzwkzscza
pypyqnkkl，llbsjdxzl</dc:subject>
  <cp:version>1.1</cp:version>
  <dc:language>zh-CN</dc:language>
  <cp:keywords>投影</cp:keywords>
  <cp:category>投影</cp:category>
  <cp:contentStatus>索引完成</cp:contentStatus>
</cp:coreProperties>
</file>