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8CA2-0964-1FAF-02CC-49F31A20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360AE-61C0-1E75-44F7-80F525D8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0A764-4D4B-C6A5-53C1-7FFB00C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63AD5-B2AC-7073-5CFA-EA4CAFC0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C35A-8E6D-0721-06B8-73CB23C8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E59D-023A-6E22-1C76-FF8E3E2C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F9BC9-C2F2-1560-AEC9-00D7918A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6BED9-F54F-166F-5540-F48362D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196EE-60A6-6674-91CF-C416E5A0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A6973-257C-97C5-6F32-5632510C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0589C2-5E4A-74E5-A10C-D23B2EDD2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1339D-8FA1-45AB-0CFA-F978D4DB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FC85-A91C-771E-E88C-8ABF9A8C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04B2-C6C1-9881-473A-D46CBDE8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BCA6D-F859-9180-6D0F-BA10C0DA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B228-C086-1182-05E9-BAD25D96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D60A7-FEB1-862E-38A4-5DE5F60E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CB56-BF79-5436-0638-C2E95FCD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BEC31-C659-70A7-658D-EE4B961C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067D0-7A54-7D94-B6E4-B68060D1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AF934-F52F-801E-FDF1-5B1F75A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B8263-95D1-71F7-D1E8-0B87CDA4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0CA11-9829-AA28-0700-A4E29748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B2AE8-B885-B567-7EC4-FE4484D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CAC31-EF9F-18A2-A57A-CCB464D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0C11-52EC-F6CB-BA33-2990DCD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BBDFB-E60A-8292-CDBE-A8DC359F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3F525-9222-28BC-23CC-54E2F5DC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18A9C-B574-F4BF-E6CB-8A0B793F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42C70-1743-4BE0-8AFE-8D4F373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C5968-9350-E2E1-C412-3453FE6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04030-F961-B338-6FA5-21273316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2B31C-4A36-C430-EE96-F9071412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BCD18-625B-6A83-36B6-FE5B1C1D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6EDFF-EF94-8737-0361-AFC0D5D4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E79D89-A9CA-0C30-5EE3-61402E08D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10F3B-90A6-B3B6-7CB1-F0BF41EE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65188-41DF-8D42-1A5B-3C25FBC5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92B8B-268E-BEAD-DE4B-B8FC20A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4D6E-B397-4E85-50CB-470A154C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CEDC8-E86D-A1DB-7A54-2DBD241A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5A62A-5C0B-A1D6-BA3E-60434BA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BD930-AF3B-F369-2669-9AD6898B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45496-DF04-0BC3-F671-EB9444FB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8F4B9-CFA7-C0BB-9DE3-C6993B4B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B2F5F-8EB9-F83D-3F33-3506F071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C540-E9DE-AC20-9575-0909278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6537-873B-5F84-C102-11A9B0E6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B988C-F22F-93A8-CB9F-0271AB7C8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A7AC9-6934-2EF1-6081-56B275C6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AC440-3410-4AD8-8C1C-D5FEBEFB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6D62A-40A6-4E8C-CD57-45325A7D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D329-C319-9350-8A38-E34355BB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01545-E6A6-9BE6-9D27-7B2EE1DAA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9AB0-337F-0CB3-8B1D-C31E4289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704B3-F3C2-0D7B-B301-1C2E747E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B13C-21C7-FF7A-C1A6-EAD9060E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DAA2B-ECD5-3540-AA84-BE6A4727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56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C1C7C-FE27-0918-9EEC-991E6930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D46EA-8F32-2549-BA53-B5DE18E4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5BD8-56A6-688E-A3BC-90314EBC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721B6-FB9B-9863-2C8A-2431B8FE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4603-D54B-84AE-9F74-9F529C494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4" name="Picture 2" descr="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0402.宇宙万物从哪里来</dc:title>
  <dc:creator>Yihao Zhuo</dc:creator>
  <cp:lastModifiedBy>Yihao Zhuo</cp:lastModifiedBy>
  <cp:revision>1</cp:revision>
  <dcterms:created xsi:type="dcterms:W3CDTF">2024-03-10T20:34:22Z</dcterms:created>
  <dcterms:modified xsi:type="dcterms:W3CDTF">2024-03-10T20:34:22Z</dcterms:modified>
  <dc:description>
402宇宙万物从哪里来
我有一个问题现在问问你宇宙万物从哪里来这是一个谜
你不要太着急，让我来告诉你天上有位大真神，造天又造地
袍造了山又造了水袍造了你也造了我
我们应当信靠礼到花那里去</dc:description>
  <dc:subject>
402yzwwcnll
wyygwtxzwwnyzwwcnllzsygm
nbytzj，rwlgsntsywdzs，ztyzd
pzlsyzlspzlnyzlw
wmydxkldhnlq</dc:subject>
  <cp:version>1.1</cp:version>
  <dc:language>zh-CN</dc:language>
  <cp:keywords>投影</cp:keywords>
  <cp:category>投影</cp:category>
  <cp:contentStatus>索引完成</cp:contentStatus>
</cp:coreProperties>
</file>