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287BE-635A-7B88-9D30-5A802794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3CE9E7-59CF-D0B8-643D-C6AEC546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99E3-53DC-251E-F530-1FD6248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817E7-61CD-53A7-BE48-F6FB2FD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55B1-B31B-306E-0676-386B17F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E34A-C9D7-48E4-3299-D853EF47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BDB20-CBA9-CAAE-6B4B-5C6B978C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D419-B703-9C91-5552-EFE7560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32B5C-281A-3D3B-BC7A-9C5B42D0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76BD4-C0AA-4CDD-CC20-0DD0C79A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430D94-8E9F-A670-4A07-90F9A1848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289AC-72C5-BCF0-9CB4-A2EBC34D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5795A-81EC-6B0F-446D-975A8DA0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E3A8C-776A-19F9-72A1-133DE582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1C74B-4D0A-C9C6-AB4B-DECFFA7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C6FE-AC06-A46F-2CB1-A37B9907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10ED5-5A8A-DC93-476F-B58C22C6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280E6-CDFE-26D3-91EA-74884543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F0767-8224-D2A1-D569-2525FE7B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0B03A-0C96-B8DD-99BC-5C1D34C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9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B9D6-9242-B93A-1220-A59CA47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5EBD9-8778-72FC-607A-12442F77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715B5-6A0F-4907-2B29-27813C2E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EC019-5375-57F8-D90D-7DCED93B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FD99-8151-DAF6-B05D-335BDF1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B6F3-1B56-5CBF-5C99-FCC47941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3D541-97A9-A955-9F8B-69FF1832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A5941-42C1-1A9F-64A4-044F7CDC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6355C-8C0D-C929-B77B-E6DC4C2A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D8040-FA00-79DE-3000-AC45C90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020F6-0899-92E5-22BE-C5EE97C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6FFC-E4BD-B8B2-D5B2-678EFB4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70D25-DFB4-A233-695A-0E105409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61BE3-DA19-92AE-0CCD-2F8FEC96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A475E-0990-493D-1602-394D58FB8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9F719-9F61-3456-CB5F-B7B5F30A3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CABA48-F6BE-4CD4-AC03-239425A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48CBB7-8E56-BAB5-6DC7-7929DFFD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D18329-30DE-0FB0-697A-BEA38471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AF11-A7BF-308B-28B4-015CEE6C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36441-B6A2-6A80-04E6-C8D8F95E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B11F8-E927-3529-CF5C-366720D9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C461A-0606-56D9-9237-3F71FA0B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1C6E4-ABCF-2B17-FEC7-04C1CB48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BE42F-EE98-4CE5-77F6-201E5B1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E4A21-B69A-E60D-4E0F-4119EA1A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9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8F83-9669-79A0-DE13-9282E257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52D43-176E-0907-37B3-0725C669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7646E-1ABA-6D1F-092B-4EC61DD3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BA360-2A4D-0BCD-116E-BE5345DC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2BC73-814E-E6B4-CE76-327690EB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6F5B6-F69A-466E-7866-D36367BE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771F-75E4-3B28-8201-97555278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A97A4-2184-F2A9-AC3F-E762F4891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7013A-6DEB-8EE9-8274-CA6EC88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F8ACB-4EA2-99E7-E779-E604F1F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25BDA-B57B-3669-7878-7C1D0530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D0601-9892-E8FC-6FC3-4C840E1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73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0E0BA-8EAA-CC33-54F6-218EC673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33A2F-ACE7-F4DC-9136-B188293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A1AA2-C62C-53F7-C243-1D367FEE4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33B1-A11D-48BA-AE03-0277F67C2D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156E2-C063-FED1-1C90-5AAA3F79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7DE1F-3A3F-C783-383B-1619D1A8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BA46-9E07-4799-8CCE-7EB2DF42C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722" name="Picture 2" descr="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747" name="Picture 3" descr="4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0404.今生不比永恒长</dc:title>
  <dc:creator>Yihao Zhuo</dc:creator>
  <cp:lastModifiedBy>Yihao Zhuo</cp:lastModifiedBy>
  <cp:revision>1</cp:revision>
  <dcterms:created xsi:type="dcterms:W3CDTF">2024-03-10T20:34:30Z</dcterms:created>
  <dcterms:modified xsi:type="dcterms:W3CDTF">2024-03-10T20:34:30Z</dcterms:modified>
  <dc:description>
404今生不比永恒长
今生若比永恒长，让我们吃喝快乐吧管那生命尽头
有没有方向答案今生若比永恒长让我们赚取金银吧
还有哪种投资，利润比这更大今生若比永恒长
让我们求取功名吧叫那世上的人从心里发出赞叹
今生若比永恒长，让我们随心所欲吧只这昙花一现，
就让它潇满酒酒可是谁不晓得今生不比永恒长，
404今生不比永恒长
不比永恒长永恒要去何方
今生就要思想人若赚得了全世界
赔上了自己的生命能拿什么来换
能拿牛么来换能拿牛么来换</dc:description>
  <dc:subject>
404jsbbyhz
jsrbyhz，rwmchklbgnsmjt
ymyfxdajsrbyhzrwmzqjyb
hynztz，lrbzgdjsrbyhz
rwmqqgmbjnssdrcxlfczt
jsrbyhz，rwmsxsybzzthyx，
jrtxmjjkssbxdjsbbyhz，
404jsbbyhz
bbyhzyhyqhf
jsjysxrrzdlqsj
pslzjdsmnnsmlh
nnnmlhnnnmlh</dc:subject>
  <cp:version>1.1</cp:version>
  <dc:language>zh-CN</dc:language>
  <cp:keywords>投影</cp:keywords>
  <cp:category>投影</cp:category>
  <cp:contentStatus>索引完成</cp:contentStatus>
</cp:coreProperties>
</file>