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58F2-2DAC-114B-76C9-C89180F7B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736B7-4400-D39A-CC6F-29A5F02F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F560F-CC93-C248-4CF9-36C58ED1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F89E3-A8C5-DC6D-2D26-EF37CDE7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F9CD0-390F-56F8-D310-F156D925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5D37-7621-9381-91BD-2C45B6C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CBCC6-A64B-9DD0-3BF2-4CE3534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31346-815B-7CA6-66A3-FF53E5CA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6878-E117-EDC2-28DE-0592211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5BB8A-5E56-EC3F-5113-E464332D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5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CBEE48-ECCA-54C9-4BC7-00A32B95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1FE0E-9E0C-8271-6249-F3F00342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FFE20-2831-D603-12D6-2309A1AD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CE1F9-F954-5903-35BB-1A3AA3D9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8152F-38AB-F8AE-8A4E-7F0F1CB3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634E-D616-9051-A9FE-1FF448A8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190C1-B661-89C7-0ADC-E04038B4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14CDB-7FC2-C1C0-352C-83AFA46D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15B31-5745-F35E-1578-A6DC93C4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0B51B-8F98-95B3-3D0E-1314F211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1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3E405-DBA9-3A87-DF64-4D7B7A98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2D9EF-7F34-D525-7F27-451E84E6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8EFFE-611A-85D5-4B05-ADC3B0D8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DA511-F1D1-96D0-5EB7-0AD3239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EF401-9E7E-21AE-3BE8-64D51D82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D1991-B418-F1FF-70E8-EE1FE2A8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50D9B-53D2-043B-42B0-D03CD522B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FC368-9D23-6A1D-48EA-D4F92C96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DBA8C-12D2-BFE9-2D42-207BA459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F42A6-35A4-54B8-137C-2293779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67332-2135-105A-190C-6C8005DA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5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181CD-727E-89CA-BAE4-B8FF48F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B790B-40AC-AADC-9A1C-659E3AE1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5B939-5CDA-8075-FA13-8F2D9B0B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3F52E8-25F9-E2E6-93FD-A4206321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B2404-B707-37A3-3E9F-D66C36A83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DC1D40-D73F-0D54-B4FF-020DB3CD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6524CE-22AF-8991-9465-16610ED3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5E215-3D71-F6D1-3129-3678B46D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4C35D-4639-1828-ADE2-193B13C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4391-BD0D-3B2E-E34F-DA10E5D3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3F7C8-473A-C729-4896-482BB468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3C5D2-2086-F62C-3B05-E0C78727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0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EDCF4-0112-E541-1C31-16E5439F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ADDAC2-1E23-5A0F-A846-C4BE08BA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1496C-DAEB-8FB7-ED27-F7281F06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B6BC-09D2-E2D2-4621-DA33F110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112F-61AC-2720-8111-95CA16E0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7A728-71FA-7DBB-D40B-402DAC2A5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F7230-C117-AF05-59B1-242EF93A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1762A-39D1-ECEB-42D4-3E158F03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487CC-86B8-AAEF-BC8D-D7E010B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E3D78-E4AA-E0F0-A96A-839F29AC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768F1-36A1-5454-63F6-5F3D745D2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459B2F-3E5E-4AED-E9F2-BBA879EE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1CD9A-B64E-F6BD-BB42-CD9C15BC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DFB3C-C131-F0E8-05F9-DE4E4B3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35F6D-9838-CDAB-7F86-EFB1F52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536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D5BB13-A4A0-EF0D-46D9-9A390100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0EFEB-F657-BF5A-5D63-4751E66B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1F3A2-71C0-C163-5A8C-90B1FC9B3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4B6E0-037D-3289-ECAC-1EDDA342D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F084-5822-BE97-5B77-B541D77E3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6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18" name="Picture 2" descr="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0408.是否是你</dc:title>
  <dc:creator>Yihao Zhuo</dc:creator>
  <cp:lastModifiedBy>Yihao Zhuo</cp:lastModifiedBy>
  <cp:revision>1</cp:revision>
  <dcterms:created xsi:type="dcterms:W3CDTF">2024-03-10T20:34:47Z</dcterms:created>
  <dcterms:modified xsi:type="dcterms:W3CDTF">2024-03-10T20:34:47Z</dcterms:modified>
  <dc:description>
408是否是你
1康健的人用不着医生有病的人才能用得着
2迷失的羊你今在哪里耶稣基督正在寻找你
3游荡的人你今在娜里家中快乐正在等待你
1主来本不是为召义人，乃是召罪人乃是召罪人，
2一百只羊内中缺一只莫非就是你莫非就是你
3两个儿子失去了一个，莫非就是你莫非就是你
1乃是召罪人主来本不是为召义人，乃是召罪人
2莫非就是你一百只羊内中缺一只，莫非就是你
3莫非就是你两个儿子失去了一个，莫非就是你</dc:description>
  <dc:subject>
408sfsn
1kjdrybzysybdrcnydz
2msdynjznlysjdzzxzn
3yddrnjznljzklzzddn
1zlbbswzyr，nszzrnszzr，
2ybzynzqyzmfjsnmfjsn
3lgezsqlyg，mfjsnmfjsn
1nszzrzlbbswzyr，nszzr
2mfjsnybzynzqyz，mfjsn
3mfjsnlgezsqlyg，mfjsn</dc:subject>
  <cp:version>1.1</cp:version>
  <dc:language>zh-CN</dc:language>
  <cp:keywords>投影</cp:keywords>
  <cp:category>投影</cp:category>
  <cp:contentStatus>索引完成</cp:contentStatus>
</cp:coreProperties>
</file>