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3072-BE9C-079E-65AC-C1BCC825D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3FC5C-0E55-5562-F090-2D2122617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B27FB-30B3-C6E9-8AFB-7F4E6CD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9D287-B89F-3112-5683-BF236CC9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1C908-E35C-59DA-34C3-2C0F864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0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5A65-8FFE-2F81-A592-5DA6EF03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188C1-6699-57F0-904B-AF5BCF406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A5D32-45EE-BB84-C4F1-BECFD195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1AFA-5947-4A24-D328-B0003C3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A15D0-BAB5-27E8-FC6C-9718EBD5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51419D-FF7B-CE72-D301-EC6F921C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07F78-6E0D-611A-3D61-268D224B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57BE2-03A0-93C9-6895-4D60CBC9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67BE-70BD-8ADC-ABD5-979F1991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98965-4921-84B8-DAFA-FC1BC2C9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B6FEF-A119-98E9-D8AB-4280742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264FA-4E03-E8BA-AFED-3266B925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31501-81F2-09F5-AF78-1C3D34B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21C31-EAB4-2DC2-0048-996420F9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9FA19-B0BF-10A5-C90B-971C1C2B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A90B-5E2E-879B-D1EC-A66FF05C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01386-ADB7-322A-A36C-84346633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B12F7-2BE1-C4C3-F1FB-F3A3B1F4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56E01-CA4D-03AF-CB27-C41521C6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EB51C-51DE-BB68-0136-13436CB3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5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1DFCF-712B-ECA7-9ACB-A02927E9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EBAFC-D436-7E0F-AB64-D8E1774A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81907-40F8-8A8E-30E7-0686CDE0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71F35-1CB7-9622-63BC-24EFDAA9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9365C-7288-FB18-3A55-BC247FA2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B3958-3240-D462-8707-4174F92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42AE3-1E18-10E0-ECA7-24B6646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2A9AC-96F3-24AC-F564-D7BE40F8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0D2F1-5182-0796-8C6A-32333E7DA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2CD2B-2154-F0FE-EB55-5E09AEA2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748A8-B3E6-2C61-FB10-A1B1A2B89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6893B1-24A3-DCE8-B231-91F5DB28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41A226-20CB-9114-58A0-59C072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2148FD-AD94-EE4E-9CB9-88E5CE1F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2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563A4-65D2-72B2-BFF5-2D6FCE0C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09139-DD8C-0274-322F-8B968228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FBD54E-818C-BE35-F832-BB4A234C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0F8DD-D5D5-1F8D-6432-B11C548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CEEC9-1799-59AB-1BED-5013BBC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E5CEE2-5D31-FDB0-4BA9-B09EAF2C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A0F37-C2E4-F375-AF41-5F68C4CE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5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016E2-5590-F897-B34A-413A9CA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54910-B0B7-9395-DDBE-3213BBE5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DE3CF-345E-B7B6-E457-826B85E9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1FB21-FE76-05D0-F24E-A40CCAC9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80875-68F5-39C6-0D40-AFE5CF62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86CE3-A684-C4BC-A513-C6C6F0A5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2066-D1A7-1D86-B318-AD62281F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3036D5-0B76-A3AB-3A9C-C28B0E6B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193EC-9790-4109-E518-5132D09B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B995B-B499-5B04-8078-ABC388C0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99E5F-C822-B0C5-3E70-BF5A0658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098BE-0E94-ACC3-1D12-8B735A56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44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815DDF-D105-29BA-2E58-6CBC9D4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21EB5-6DED-684C-4409-365D2D5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8E43F-9B00-96DA-B579-024130FA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F82A-7B6D-48B5-B1C5-BF600F3158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C3AE-5DFE-B260-B9E9-117AF63F1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91AC2-022E-322F-94CC-FC8CA28B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2D5D-CADE-4A8B-B3C4-84D079B3C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15" name="Picture 3" descr="4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0411.我的歌</dc:title>
  <dc:creator>Yihao Zhuo</dc:creator>
  <cp:lastModifiedBy>Yihao Zhuo</cp:lastModifiedBy>
  <cp:revision>1</cp:revision>
  <dcterms:created xsi:type="dcterms:W3CDTF">2024-03-10T20:34:59Z</dcterms:created>
  <dcterms:modified xsi:type="dcterms:W3CDTF">2024-03-10T20:34:59Z</dcterms:modified>
  <dc:description>
411我的歌
亲爱的朋友我要告诉你一个奇妙的事，那就是我的歌：
上粮黎州的天堡实我都的茶童
3漫步在夕阳的小径上遥望着蓝蓝的天空，
老中公建生机部部
东大社任不商有套发果
411我的歌
1要那间灰色的天空，变成快乐灿烂的人生
2袍的同在那么真实使我感到温馨和甜蜜
3无论我到哪里都要歌领赞美池
1我要歌颂我要赞美让人们都知道
2我要歌颂我要赞美让人们都知道
3我的心愿永远不变，无论我到娜里
上福龙载会都要歌颂赞美袍</dc:description>
  <dc:subject>
411wdg
qadpywygsnygqmds，njswdg：
sllzdtbswddct
3mbzxydxjsywzlldtk，
lzgjsjbb
ddsrbsytfg
411wdg
1ynjhsdtk，bcklcldrs
2pdtznmzsswgdwxhtm
3wlwdnldyglzmc
1wygswyzmrrmdzd
2wygswyzmrrmdzd
3wdxyyybb，wlwdnl
sflzhdygszmp</dc:subject>
  <cp:version>1.1</cp:version>
  <dc:language>zh-CN</dc:language>
  <cp:keywords>投影</cp:keywords>
  <cp:category>投影</cp:category>
  <cp:contentStatus>索引完成</cp:contentStatus>
</cp:coreProperties>
</file>