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AA3B0-918F-DDFC-A440-0EF91A74B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047A1-5F16-A468-E05D-4EB28D16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BA3F5-A728-915A-9657-FC0D4F6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D09C8-A9FF-8144-CCC8-32DE9A38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3FFDF-8D8D-1739-6474-CED34AA3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3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4D86C-447A-C9ED-80F4-328BE536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D02F31-9241-4696-A4C1-F9FACC07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29DA1-4233-3A0C-184B-3FA89813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CE3F3-E293-61C4-63C2-9D163B87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052C9-AE8B-508B-35B3-565EB247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5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2CF96B-AD52-972C-88BA-037ACA110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31B08-E117-E2EC-0037-5980C235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BEEC1-E48F-ED51-6152-D8013D9E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306DE-2812-4AFE-FAA0-E3C9F759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18509-4DED-41CB-B643-53630D93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8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03B2C-80B7-60C3-E061-CD60AD02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FD61A-BEF7-A349-C41D-2246C6F7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72F2A-D34A-129E-A1E4-0606F5AC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1EF56-E232-6C7B-B9F5-4272AA8D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33824-21CA-9499-9AD3-EA677ECC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8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00C74-7274-8150-50FB-94176E1B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3C9E0-1913-16A7-55BF-653CA315C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FD2A2-99B6-1752-9D35-6CD2D8B6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DC50F-E1C5-56CD-4AEE-AE5CB7B7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6006D-9F4A-8310-6D2A-0129613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9DB26-BE9D-66D6-F5C8-8E253F05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A08E9-0429-C22B-B401-A72964DA9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AE6BB-1325-697B-B681-4FB50331A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E6360-5E95-4B1B-B639-AD8CDE90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175B5-99B8-6403-DE65-E269D973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385E5-2AE6-10C5-0F3C-D1F9874E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7305A-EF7E-35F8-BB6E-EC1D5D8C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5FEDD-CAEB-2B46-1527-54197B7A9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E8DA4-1361-6807-FE2D-C45EC1C58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1F93E8-50E2-891A-76C6-7BBFCCA6D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0D4A7-F585-F66F-0654-A6689629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2F6ED2-0C56-9A00-0E29-C767821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422D64-F189-A8EB-D8C5-C41BD4F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4970FF-E75B-F43A-6116-FD5D2158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2642-0726-6C43-02E7-E8B88594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AA6F42-0205-9FF1-A203-760930F0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9F62EF-998C-D70D-3DF9-1A0E0633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B1E9FE-3D0E-2F3E-8D8D-BF00DB4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9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18C0F-8052-D346-0E57-382E4E74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A310E-9EC3-F709-FFDE-3FDC0CD4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C3376F-9F97-CFD4-E61A-349D8D43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1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E56D6-35C7-35F0-161C-4CB047DE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DCDE4-8550-34F0-CE28-FFC22097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0357E-5DAD-6DDA-2DC9-07CC8CA2B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3D311-FB72-22E8-5818-2425D504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A1521-774B-02B6-F56A-36F42B26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FEA1E-BDE5-7113-33EC-A8D12549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606A-D577-B2B8-14D1-5B99DE47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99897D-2D6C-BE1E-B8B9-7CC398FB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500B2-1A93-3E27-2280-F75BD522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F2659-DAD3-70D9-60DA-4F09709C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C71CD-7328-6B66-A73C-DEF3A57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100AB-DBB5-4155-D006-4D8A3EE4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802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8D3704-56D1-1821-6C63-7D31F946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6E2B1-8476-B1CF-49D7-450B9229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A1CFF-99BA-81BC-CBC5-600FB5427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E303-75A6-4C1C-A064-CE1C04742F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05234-1296-E60F-A530-46634937D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355C0-7F14-9413-6020-7A51137C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FC18-B829-4749-9DDB-2D16B5E2A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914" name="Picture 2" descr="4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0412.主是释放者</dc:title>
  <dc:creator>Yihao Zhuo</dc:creator>
  <cp:lastModifiedBy>Yihao Zhuo</cp:lastModifiedBy>
  <cp:revision>1</cp:revision>
  <dcterms:created xsi:type="dcterms:W3CDTF">2024-03-10T20:35:03Z</dcterms:created>
  <dcterms:modified xsi:type="dcterms:W3CDTF">2024-03-10T20:35:03Z</dcterms:modified>
  <dc:description>
412主是释放者
1我曾被罪恶锁链所束缚我真像奴仆不得自由
2主使我脱离情欲和嗜好脱去我嫉护忌恨争竞
3主使我脱离骄傲和思素脱去我溺爱金钱迷惑
1但耶稣断开我切锁链荣耀之释放我已获得
2脱去我世俗虚空之幻想亦使我离去一切忧虑
3脱去我恼怒暴躁之性情荣耀之释放喜乐无穷
荣耀之释放奇妙之释放我再无罪恶束缚痛苦
荣耀释放者是救主耶稣从今到永远使我释放</dc:description>
  <dc:subject>
412zssfz
1wcbzeslssfwzxnpbdzy
2zswtlqyhshtqwjhjhzj
3zswtljahsstqwnajqmh
1dysdkwqslryzsfwyhd
2tqwssxkzhxyswlqyqyl
3tqwnnbzzxqryzsfxlwq
ryzsfqmzsfwzwzesftk
rysfzsjzyscjdyyswsf</dc:subject>
  <cp:version>1.1</cp:version>
  <dc:language>zh-CN</dc:language>
  <cp:keywords>投影</cp:keywords>
  <cp:category>投影</cp:category>
  <cp:contentStatus>索引完成</cp:contentStatus>
</cp:coreProperties>
</file>