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61042-7768-9B26-8303-3E1312754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2BDF9-F636-558C-A84F-CDAEB067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990D-657F-495A-35EB-0A60ADED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1010B-6575-0440-0D43-4588B8B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D211-91D4-A09A-D6AF-400E2F8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BE4E-76C9-CB2B-2C9F-441FBB55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70A53-4FE9-4C23-6EB2-D250095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2C615-C448-43A6-4DCA-F1AE6458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4D6B6-224F-4C62-33D2-EF1E5190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BF7EF-0878-AFC2-7D2E-8D8AD373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6D45B-CA6C-910A-D74D-C227432E5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62ECD-B76F-CF2A-3DE2-1C65D497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C92EB-7B5E-6A41-51AA-0CB980C8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8115-E5D5-F03E-D24B-4BF30891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2767E-FB98-2BF2-5A04-031C1E3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22F1-6BA4-D5C3-1493-7A863780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9DAD4-6ABA-E82F-89AC-C391F911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4EC76-1726-0D5A-027E-72653E75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C296-4FDC-1F0C-BC1F-99B693C3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DEC0B-703F-8AEF-72ED-1685CAD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8F7E-08CC-1E11-CEC5-E731A14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ECE5A-E3C7-62F8-9E8D-88EC6DF7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47F3-7A35-E420-0966-3DBF8306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FEDB-2A95-89F9-95ED-C35F644B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6E615-3B77-FC3C-CA85-C8DD2D00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151BD-20F7-1F80-539C-7F76C9B1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5BBE4-6D3D-89D6-0618-85A8376CC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22BE86-456D-F427-3F0D-FDC48BD7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75FF4-1279-C83A-4299-3635A618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DE769-5D84-9C0F-E8E0-DE4C8C44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54E1D-C76C-A285-6E38-A5130E83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2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7E764-E048-1E74-093B-016C7B1C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E908D-8AAB-04A3-61F6-BECCF499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9D644-4935-33A9-50DA-318169A4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1C30A-0945-7512-E0CE-16724F2D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20AA8-ED14-8237-5B00-ED6E1FF9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73397-F50B-DDC2-7879-5DF98B9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17E0D-8A68-607F-BB89-DBF92D8A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8A5566-B9B1-F011-3C51-D3F1E97C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E99E6-4AC5-93C3-7D3B-86524339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9F222-3A86-73A4-C664-9773CA15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93E0E-AA15-69E7-2399-606B41E8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DE141-710A-84DF-8CC2-64967E5D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C6479-899E-33FF-3A82-93CDB518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E72EF-8B53-57F9-BB53-5609DB9B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CF21B-0F2D-7856-C119-AA6FEFA9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31A0-6DC6-487B-5FE4-F2DB60A1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D3F45-FE9A-B221-D196-8F2C833B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F9425-7B66-8515-A71D-E97DB16D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11840-8B80-53FC-C29F-32510A0F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E090F-F561-114E-480D-D852BB6B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66B6B-E023-3506-5235-1222756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7A73-4897-BB5D-CC50-3D8A85B6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06336-B65B-3A67-8F2F-24B1A1A1E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24274B-4C47-08C6-AFB5-187F5062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B024B-858B-6D38-DDE9-BCA10244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0873-0B76-BFF1-6356-6EE19600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B98FB-3F53-33A6-2021-D098681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354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20219-1E3A-4CB7-F38D-A45ADDF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8C9D4-74CF-1C4B-A74D-9DDE18CE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37A7-E15A-FB68-E53E-6AEFB5692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D9DD-7043-4934-89A6-1E1CCD9105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7CDD0-7830-239A-E4D6-297CD7A6A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B9935-5678-AD82-A86D-E17217C5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A3AF-77BF-4145-94D8-817E9513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3" name="Picture 3" descr="4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0413.一个人不能完成</dc:title>
  <dc:creator>Yihao Zhuo</dc:creator>
  <cp:lastModifiedBy>Yihao Zhuo</cp:lastModifiedBy>
  <cp:revision>1</cp:revision>
  <dcterms:created xsi:type="dcterms:W3CDTF">2024-03-10T20:35:08Z</dcterms:created>
  <dcterms:modified xsi:type="dcterms:W3CDTF">2024-03-10T20:35:08Z</dcterms:modified>
  <dc:description>
413一人不能完成大使命
小草永不会抱怨土地的瘠贫在哪里
都能够深深扎下根河流也不会抱怨
群山的高耸绕流急行也要把土地滋润
把握住你生命中的每一个感动
那将是最美的信息最好的收成
413一人不能完成大使命
童年的欢笑少年的趣事，都已远走，
到了今天的这个年龄愿我们彼此相爱是真不是空，
往事不再压心头有宽广的心胸海角天涯天涯海角，
我们同工一人不能完成大使命</dc:description>
  <dc:subject>
413yrbnwcdsm
xcybhbytddjpznl
dngsszxghlybhby
qsdgsrljxyybtdzr
bwznsmzdmyggd
njszmdxxzhdsc
413yrbnwcdsm
tndhxsndqs，dyyz，
dljtdzgnlywmbcxaszbsk，
wsbzyxtykgdxxhjtytyhj，
wmtgyrbnwcdsm</dc:subject>
  <cp:version>1.1</cp:version>
  <dc:language>zh-CN</dc:language>
  <cp:keywords>投影</cp:keywords>
  <cp:category>投影</cp:category>
  <cp:contentStatus>索引完成</cp:contentStatus>
</cp:coreProperties>
</file>