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D14B-243C-26C3-D286-37860FF2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F4A96-1269-79F7-BDF4-8649854F8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D03F3-C161-F0D1-CB97-26D96D05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B7D4-B825-733C-9360-55DE16B5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E271D-EFEF-BF33-257F-21410596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3BA0-8E92-F24A-E927-BAE4EA3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D13B5-0374-DA22-B8BC-D2F6069E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5515A-54F8-47B6-2673-C6565347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D86EC-055A-0F7E-98D4-1157FE65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77314-2BC1-DC5A-26EA-9172BB87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9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AF2EC6-A1A2-B29E-4873-7E3B7D6C0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5A4C1-D6E8-86EF-BB18-6F1CD63C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4BF5F-A99B-7A12-9E46-BA0BE2E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9AC18-8B47-0C70-AD27-752A3F32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DC026-D68D-6C39-4D2A-0575FCDB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EACDB-3295-1EC0-736D-B5C3059F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A881-7216-CD0B-53DD-A0C35413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EAE32-830A-8735-DD3F-1FD6FD4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D2D5D-A3FB-EC42-5403-AC9CFBB5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73A4B-2601-33F0-FE0B-D6F2B34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1096-0900-22D4-BFB5-4B58C9E1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E1518-D705-E82C-88F3-C0D40845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6DDB-E78B-5539-F30F-BD5B739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94997-858F-1B43-A369-7CAFD5FE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BDD7F-6C11-6EBC-F65F-42C7833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E1FA1-19CC-FD9C-3FBD-45DE67F2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30F9C-4A0C-22BC-169A-D6EF55776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8D565-221F-E810-3BF8-B251B82B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1EE73-6A41-62FF-8567-F952B36F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CB653-BD46-6290-83CB-DE9F010D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AEEDC-B782-5398-42C7-6D874C5E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8476-056C-71CC-7793-55669652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DB615-05BB-C4D6-D40C-10D728CB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C06CC-244C-7C83-1E58-4C3D7C99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DE887C-8745-DB14-38A4-028B75D47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7ECDD-470D-FC1C-53AF-EE13D6724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BAD52-4697-045B-4F2F-3EE36DE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50705-DA4C-0A8C-8E36-95D54C4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45696-0371-8C30-3235-3E81AC9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7A4E-5EB8-DB02-0E7B-3821BE8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31657-97CC-6FAE-7C1E-46B746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60DE7-CAB7-6697-A4A2-02746E1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FBC94-46B7-9851-6A39-358EE93E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2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FD12E-5F69-4042-8475-08DDF83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0AE3A-CF94-608C-2C3E-604273A8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BF0B8-49C4-A39F-0D19-30E9C19D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1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A0CD-A1DB-0456-16F1-CB339DD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856A1-6604-850B-CA42-05998EF5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8A99E-B3E6-3013-4776-62E2465D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DF21B-08F1-2908-37AD-9B744348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0FAB7-99EA-417E-7BA8-BCEDE6A8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CB2BC-F872-0C7A-D1E0-6D1D584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F587-0DDE-E3D4-EE13-D652F0BC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F111A-FD3B-4855-5117-9A9AAB179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91078-DE2C-55D0-895D-15208F6B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2E34-118C-112D-C99F-F048857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FF33A-8D34-3825-69D0-883E09A5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0901F-69E9-F2DF-E8F6-D3F5E1AC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921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9C92E-CA45-DBEF-3067-65902B0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BE615-2B01-7A3D-130B-C7CD5982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D6E20-CD11-FA36-8A2F-6235E4719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48A2E-9448-49E5-FC41-6990EC6B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324-FA46-AF0D-CD1C-9CF33F71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2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62" name="Picture 2" descr="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0414.耶稣的脚步遍满</dc:title>
  <dc:creator>Yihao Zhuo</dc:creator>
  <cp:lastModifiedBy>Yihao Zhuo</cp:lastModifiedBy>
  <cp:revision>1</cp:revision>
  <dcterms:created xsi:type="dcterms:W3CDTF">2024-03-10T20:35:12Z</dcterms:created>
  <dcterms:modified xsi:type="dcterms:W3CDTF">2024-03-10T20:35:12Z</dcterms:modified>
  <dc:description>
414耶稣的脚步遍…
耶稣的脚走遍加利利就好像
生命的江河在干早之地池的手
伸到那里那里的黑暗变光明愁苦变欢喜
池是福音的起头把每一个时代唤起
漏雨的小屋里再也没有哭泣，
我们一起飞翔在傍晚的风雨里
跟主一起传福音哪真心又真意</dc:description>
  <dc:subject>
414ysdjbb…
ysdjzbjlljhx
smdjhzgzzdcds
sdnlnldhabgmckbhx
csfydqtbmygsdhq
lydxwlzymykq，
wmyqfxzbwdfyl
gzyqcfynzxyzy</dc:subject>
  <cp:version>1.1</cp:version>
  <dc:language>zh-CN</dc:language>
  <cp:keywords>投影</cp:keywords>
  <cp:category>投影</cp:category>
  <cp:contentStatus>索引完成</cp:contentStatus>
</cp:coreProperties>
</file>