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9CA7-5789-0080-30DD-F2BDCF58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FF0DAE-7BE9-59C1-8AD3-471D0E0D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1FB86-750E-8B22-A951-0E814F65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7E092-DF1C-FD29-49BA-87FE05CB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8BF0F-D0AF-EBF0-B85A-40E4064C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AB23-0CBD-E6F0-AA9D-D949C3BF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E8EFE-0B98-BD9C-CE8D-71BE4344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E80BE-DAF9-CC34-D91D-B2CD8DBA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FE573-B2F4-39F0-B197-4EA2F06B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39240-DE18-8676-1242-CF227E27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4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A98CD6-973B-ABEB-542C-6082D8F91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7DC83B-57C0-C968-F918-E5A77C2B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9C056-AA1B-EE4F-8F58-4B1C0926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DE6A4-CC0D-6B14-CE09-39A8EC9C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2BD29-1A76-BE20-DB92-EE617AF5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3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BB7D-B2B0-0A9D-DFB5-9A8CEB55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BA967-3A15-3130-C5D8-1ED19D02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4FC30-F028-23E3-4018-651E3CB1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EEF10-6AA5-5387-310F-58465CDB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272F5-E217-1A0D-9DDA-6B0E3FFB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8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1B588-755C-B8BC-E533-3B849375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6CBC3-26CA-03E7-EC90-9268CD0D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3C02D-FECA-A0A8-15F4-EE7F5B48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A4A8F-7B3C-2338-FF05-700E577C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9AF05-69B6-220B-2ED9-34385CFD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2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CD3F-8004-222E-2985-1CFF29CF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7F032-0C35-6361-4560-A55C74231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F4341-149B-5C04-44F8-1F062973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33CA0-BB21-A1AB-6909-119C03DF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B30CE-8544-F67C-2356-EDD41B7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64203-AFF4-B1B2-DA56-585E3CF8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1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C0630-9BBF-06FE-1833-75CFA51C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07BAC-4349-D11E-8F24-00A2C154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DB2EF-F77E-9CF7-00AB-2684BA7D1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2FFF4C-00C8-7E13-9434-D5D9E85E7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63194E-2E36-5F3F-E8A2-D4E3CE48C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6870E-75FA-B677-C177-4A44C63F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94B60-0CC8-D524-546F-779A72D3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92CF57-8E77-B8E4-BCBD-C7FF7B2B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F416-113D-81C8-4631-A32B715E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B2544-81B6-6475-4594-23AB01F8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012521-BE2B-5D43-DA5C-D4E66EB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14CEB-28B5-A5F2-2AA5-81C8A2C0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1CFE78-50F7-AB68-73B3-BA0AA593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D5E00-3B94-1F8B-48B0-32A2236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3EEF6-AABF-120A-3EDA-49D7C752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8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EA32-DA11-CAB2-55AA-A03AE70B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CF9E0-83DA-CF91-C4D0-97EE2D97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1747A-8912-445A-6E54-E3EDB1DE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70973-AD57-A12A-540D-77A58D8E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777A-A585-9451-98BC-32A80B6B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A22BF-A356-4E1C-D2CA-032C9AAD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5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01520-EF5E-A3C5-D8EA-E347E11D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C94AB8-49E0-0C19-5DAF-6F2D4D093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E4E33-EFC9-939C-7C29-B10F4395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2E2F7-2121-D441-F82F-48AC8340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A1D81-8DBB-ECE5-295C-EBD4F59C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96915-2412-D5F5-4284-E16528DA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976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B30A29-14AD-B6C6-EE3A-E519015C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F3D45-9E44-E1B1-248D-ECFFFA95B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C3CA3-17EA-C19F-157F-6206CFA4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1FAE1-E64D-3DC2-7953-E5BF41981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7C57A-79A9-50BE-D5EC-32B079351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2" descr="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0415.传福音给万民听</dc:title>
  <dc:creator>Yihao Zhuo</dc:creator>
  <cp:lastModifiedBy>Yihao Zhuo</cp:lastModifiedBy>
  <cp:revision>1</cp:revision>
  <dcterms:created xsi:type="dcterms:W3CDTF">2024-03-10T20:35:16Z</dcterms:created>
  <dcterms:modified xsi:type="dcterms:W3CDTF">2024-03-10T20:35:16Z</dcterms:modified>
  <dc:description>
415传福音给万民听
要勤劳作主工奉差何方要奋勇一生无所求
抛弃功名利禄立志在耶稣里做一名精兵
眼看天下芸芸众生在水深火热罪恶之中
我愿往普天下去传福音传福音给万民听</dc:description>
  <dc:subject>
415cfygwmt
yqlzzgfchfyfyyswsq
pqgmlllzzyslzymjb
yktxyyzszsshrzezz
wywptxqcfycfygwmt</dc:subject>
  <cp:version>1.1</cp:version>
  <dc:language>zh-CN</dc:language>
  <cp:keywords>投影</cp:keywords>
  <cp:category>投影</cp:category>
  <cp:contentStatus>索引完成</cp:contentStatus>
</cp:coreProperties>
</file>