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2F446-CBF1-DB1C-8913-9EDD8E5D1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25D9D9-3DA8-6E33-0E48-E077DD1CA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32BBC5-B632-B462-BBBC-3C6D1942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904C-055E-4899-83A9-DC4A220E40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5980E4-35FF-9404-488D-B888D0629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B24E4E-A8E7-78ED-2CA3-49243BCD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149C-9896-4732-AE9C-753831510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61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16C11-B11B-C564-2F75-47E757433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452A77-6B68-B068-40FB-250AAB745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A78220-39EC-11F6-5CAF-1EAE45CFD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904C-055E-4899-83A9-DC4A220E40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D8A068-F2E1-40A5-51A7-D7DDA5637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F18741-DE69-2BE0-DA04-B8B574054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149C-9896-4732-AE9C-753831510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4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FA79BE-82A7-6388-3E89-BEE222517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410CEC-5DB1-6DE8-3DDD-D8C1A88C9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440AEC-7335-330B-4213-F820E538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904C-055E-4899-83A9-DC4A220E40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A3992B-5EC7-5C9E-998F-3CDB11CF9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040CA4-4350-77C7-D618-96900030B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149C-9896-4732-AE9C-753831510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91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B1711-0CE7-2E78-3B26-1E00CC8D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7D79D-3BBC-AAE5-E5D5-97FAD19D4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534A9E-3D8D-B014-43F6-9454721D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904C-055E-4899-83A9-DC4A220E40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C6DDE0-728F-BD2E-CB83-649F4ED14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51225-A4B4-A0EC-302F-212316A1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149C-9896-4732-AE9C-753831510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35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A3248-DF59-A817-3E2C-8F8BBCBB3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1FFE6C-77DE-1698-3350-7A5B24FEC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0A805C-632A-A4FA-4C7F-B7272DFBA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904C-055E-4899-83A9-DC4A220E40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9DF0EA-D23E-1108-545F-2AF903A89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F4145-17E5-F788-75D6-01DEE7165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149C-9896-4732-AE9C-753831510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84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66807-4FA5-067E-5E5B-76BA3359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5E2C7-F9A7-A208-27C2-87077F06A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9EA190-3211-9F87-7E65-8E0A8BAA8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D57A9-BE76-CC45-764D-79399E63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904C-055E-4899-83A9-DC4A220E40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B9D9E8-58AD-DF1E-7D8E-EFF496CFD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E8E28D-82E8-A143-2767-60F33737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149C-9896-4732-AE9C-753831510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5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B2823-F083-1839-7FFE-C215B0E23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E2C926-50D5-610A-67B0-D571C77C5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E637AB-66C7-7598-4740-350E882F0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830C3B-B6BF-228D-4ECB-A9161B78E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BE233D-3806-B2D5-B92B-1E4568395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EF6A30-55BE-A11B-C05D-3608A269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904C-055E-4899-83A9-DC4A220E40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02D63F-3C29-A0F9-7AA9-B46CB268E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EA07C8-0CA7-8AC3-F3E9-C99FD3ABA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149C-9896-4732-AE9C-753831510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81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DB0D7-48CE-3105-EAB5-7B0AAA2C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B06165-22AF-4B0C-3696-4D7A1E778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904C-055E-4899-83A9-DC4A220E40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AE8C5A-82DF-534A-6605-B90268A7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7CC859-4CB9-0D6A-AE3C-9A9CF787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149C-9896-4732-AE9C-753831510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70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D91CA6-D6E9-96E7-5D71-566DBA1B5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904C-055E-4899-83A9-DC4A220E40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AF4F9B-B3FC-2C70-3387-22D0A29A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07BC00-B715-4375-1A7E-1BB4C705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149C-9896-4732-AE9C-753831510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81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EFADB-B811-82AE-DD27-228911E88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5D8746-CD2D-C359-95EC-B22DA432F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C87055-F0D6-F8D5-4912-7D5B83FAD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505979-1E34-A7F7-B728-B1190E41C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904C-055E-4899-83A9-DC4A220E40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A3F061-02A0-6F8F-6152-74901E1B0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B409CD-12DA-45B3-D7C3-6543DC59E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149C-9896-4732-AE9C-753831510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53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A4171-E0CF-3F5F-39AD-4181487C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1E4379-9D97-DC47-4CC5-09BF581DC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2D8612-E163-5B39-9C04-EC4C68565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E10A79-5814-015E-5A44-5A467517A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904C-055E-4899-83A9-DC4A220E40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54DBE9-3F49-7720-86A4-49B032F1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967D0D-7A82-A92B-F356-15AA35B4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3149C-9896-4732-AE9C-753831510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75465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95B85F-B3A6-2747-051D-241007E61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00FFFB-C9A1-B61A-41C1-D302778C9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5A2179-2FF1-7A73-03E0-9D50D999A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0904C-055E-4899-83A9-DC4A220E40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163ECF-C4B5-46C0-C7CD-229852FDE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590BAD-F2AD-C20A-D6F1-4A4B447C4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3149C-9896-4732-AE9C-753831510A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39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034" name="Picture 2" descr="4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0417.踏上福音的路程</dc:title>
  <dc:creator>Yihao Zhuo</dc:creator>
  <cp:lastModifiedBy>Yihao Zhuo</cp:lastModifiedBy>
  <cp:revision>1</cp:revision>
  <dcterms:created xsi:type="dcterms:W3CDTF">2024-03-10T20:35:25Z</dcterms:created>
  <dcterms:modified xsi:type="dcterms:W3CDTF">2024-03-10T20:35:25Z</dcterms:modified>
  <dc:description>
417踏上福音的路程
我拉你的手，你拉我的手，让我们一起跟着耶稣走：
不怕道路险，不怕环境恶，怀着必胜的信心前进不退后
乘风自南至北破浪从西到东展开信心的翅膀传扬耶稣救恩
告别父母告别弟兄我们踏上福音的路程
虽有苦难依然昂首风霜雪雨更加从容
因信我已看见新耶路撒冷，我的步伐更快更坚定</dc:description>
  <dc:subject>
417tsfydlc
wlnds，nlwds，rwmyqgzysz：
bpdlx，bphje，hzbsdxxqjbth
cfznzbplcxddzkxxdcbcyysje
gbfmgbdxwmtsfydlc
syknyrasfsxygjcr
yxwykjxylsl，wdbfgkgjd</dc:subject>
  <cp:version>1.1</cp:version>
  <dc:language>zh-CN</dc:language>
  <cp:keywords>投影</cp:keywords>
  <cp:category>投影</cp:category>
  <cp:contentStatus>索引完成</cp:contentStatus>
</cp:coreProperties>
</file>