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AE6E9-E8F4-D647-589A-8B9EF3F4D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54EE53-E8AF-5C2F-C9A4-6DA945937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9D35B-6E97-A071-3D76-0D3F9EB2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DDBA-0C92-435F-B883-8F6E3DA821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C28A11-47BE-472C-8DBD-76D150CE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D0639-2231-9DEB-7FF4-F98224EC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F208-221E-41EA-9543-EFC3B52D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ED675-A4AC-C485-D316-0A66C72B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72D5AD-1657-8F05-DCC6-CC86139DE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86417B-CB8E-1745-1BDB-C47AB255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DDBA-0C92-435F-B883-8F6E3DA821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F3BB6-1A0A-3DC4-75C6-C595536D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88CF7B-55D3-FCC3-71F0-348C00E5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F208-221E-41EA-9543-EFC3B52D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59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09BE63-1B09-98E6-80F3-32A4E510A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91895E-2EF6-62C6-AAF9-85EF3C23C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070BE2-710C-0CCF-9C43-8CD4506A7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DDBA-0C92-435F-B883-8F6E3DA821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F536F-5533-4382-5392-5F25D35B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FA597-6E58-1423-4DC6-407566BD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F208-221E-41EA-9543-EFC3B52D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40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0E783-7FA6-E492-AD5F-CE56A528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0CC26-6232-ECBD-88ED-327AA94AB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6FE4D-6CBB-EEC6-6895-E5B6547F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DDBA-0C92-435F-B883-8F6E3DA821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66B65-FE5C-24B2-4B33-881C1E84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822518-747A-70AB-E847-C507E96B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F208-221E-41EA-9543-EFC3B52D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0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91492-C583-D22F-9011-1EB2CE83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3A80DE-E0F8-BBCB-F19B-17F3F28A6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75298E-422D-3FFA-015B-3588B850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DDBA-0C92-435F-B883-8F6E3DA821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9C443A-C3CA-B8A7-2992-17F3C18F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F9333F-B678-EF87-82A5-22E39B7C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F208-221E-41EA-9543-EFC3B52D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23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C779E-EF5C-CA5F-DB74-25011149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EEBC47-7E52-4C28-5A20-BC84EB89A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53359F-4FD0-9057-488C-7440DB34E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A3FABC-2A5C-E4A8-1ED7-60C10FFA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DDBA-0C92-435F-B883-8F6E3DA821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719D34-4CEE-20AC-2431-D57BF67A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C99342-72D8-C2C1-352C-92D8E943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F208-221E-41EA-9543-EFC3B52D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9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A6E85-434D-B9E2-7F21-6B7D3908C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F883D4-96EC-C3CC-E620-52815C44B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7F06CA-E944-EA4E-6743-704CE4A3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304E30-FB5E-E2E3-839C-55F645B80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026E7F-3D79-43AC-475A-FF5C9A1B9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C76EAE-2826-F2B1-11F2-D5F9283C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DDBA-0C92-435F-B883-8F6E3DA821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3AFFC3-1283-326A-8A3B-CA0856EA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ED418F-DB75-A069-1835-34378BE7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F208-221E-41EA-9543-EFC3B52D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92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0A075-6D61-7F05-47FB-83CB25B3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199CE7-CFCC-96A9-B45B-D44E2ABAC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DDBA-0C92-435F-B883-8F6E3DA821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ED97D9-E35C-97E1-B72C-3E6F4FC1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659AFA-5E24-FBF0-8A51-240D8098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F208-221E-41EA-9543-EFC3B52D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4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B54447-0115-C729-8F96-911B4A36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DDBA-0C92-435F-B883-8F6E3DA821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7CFC0C-BCE1-3427-6A1E-4C6BFE55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53DDD-3510-6419-C6AB-F8A226B8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F208-221E-41EA-9543-EFC3B52D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B5CE8-C901-15B1-B801-A5FDD22F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C8E83-BF8A-3473-03B8-460ED0C6F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AA3ED7-1DDE-261A-0EA2-E2D2C5209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26EE73-DE8D-68F3-C7AA-731677C7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DDBA-0C92-435F-B883-8F6E3DA821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378739-4EE1-A75D-B958-328DA0AE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147AF2-16A3-C7D5-8E95-D7D7FA67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F208-221E-41EA-9543-EFC3B52D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8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E8F45-66E2-5F42-67A6-0F112F22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AB2BEF-ADFA-46D5-31C8-01032DD32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E50259-D65F-5C37-2213-7F57FB736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D70811-8D63-5286-02B4-D73EC3A7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DDBA-0C92-435F-B883-8F6E3DA821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D2F9A2-3977-1CCB-C22F-2ABB6FDC1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EEEF33-58A4-3E44-F168-433560672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F208-221E-41EA-9543-EFC3B52D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65210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7927EF-CA23-3DF9-8AEF-CFED2346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1C25CC-808A-FDC1-96D4-CA9B3203E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9722B8-3FFB-1DC8-9D41-7CADE2E1B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8DDBA-0C92-435F-B883-8F6E3DA821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CDEA4A-1FFE-E662-3EC2-829009264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268EF-8214-1407-C1CC-78C288CAB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BF208-221E-41EA-9543-EFC3B52D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18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058" name="Picture 2" descr="4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0418.我须去传福音</dc:title>
  <dc:creator>Yihao Zhuo</dc:creator>
  <cp:lastModifiedBy>Yihao Zhuo</cp:lastModifiedBy>
  <cp:revision>1</cp:revision>
  <dcterms:created xsi:type="dcterms:W3CDTF">2024-03-10T20:35:29Z</dcterms:created>
  <dcterms:modified xsi:type="dcterms:W3CDTF">2024-03-10T20:35:29Z</dcterms:modified>
  <dc:description>
418我须去传福音
长器贸总品社
老中公用艺大会州服森区
北民安司金地在技会公餐设路大部调限家品
4无人去的地方我要去传福音
上福整科青整尽锦得知拿装点</dc:description>
  <dc:subject>
418wxqcfy
zqmzps
lzgyydhzfsq
bmasjdzjhgcsldbdxjp
4wrqddfwyqcfy
sfzkqzjjdznzd</dc:subject>
  <cp:version>1.1</cp:version>
  <dc:language>zh-CN</dc:language>
  <cp:keywords>投影</cp:keywords>
  <cp:category>投影</cp:category>
  <cp:contentStatus>索引完成</cp:contentStatus>
</cp:coreProperties>
</file>