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66CA-111D-1502-0AF1-D497A3A0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13287-CC24-1199-74EA-CA29367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8331E-D233-1E22-8607-81C03EA0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A3C19-D5C8-CF5D-70E3-194631FF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115F-879A-87DB-B772-E3591EC4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E8CE-6C6F-3B34-DF8A-7190DB9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C6D7C-461F-E7D4-87F1-45A8E7D9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6EF5B-9F87-2B42-5003-6FB695FF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6AB0-8C2D-EE9D-6CF7-F2236897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F48E-C76E-5B3D-F4B0-E90BE50A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0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92537-1F14-D68D-9270-7C7F4391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F4C2A3-C483-D1BE-E905-5EEE9BD9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4E375-9C11-FFA3-1579-86823D80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ED912-5862-D798-D95F-C13BF6D7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1CFC2-A187-8833-8DF0-E8E95059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49717-5379-FCDD-573A-128675AA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45FAC-6CF3-87A9-44AA-0669C68A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A598C-FBEF-3918-7B28-E116CF7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BE6FD-0B48-75DC-ED38-21F462A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98D-ABEA-052F-B66C-0F5BE224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6BD6-42F9-1370-2724-2143799F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D3A6E-B0C5-2778-585D-ACFDFF04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8500F-A678-92EE-7A50-D187C282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1D124-547A-6850-DA6E-2FF8F3A9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1B84D-DB1C-36D0-DCE9-2C52DDE6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1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537B-98F5-376C-9085-32E56CA7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AEF2-BC74-08FE-A610-6B6F580CE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D5C18-44DA-0B6F-5E92-2518E04D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3BBA-A59C-233E-82CC-25F605E2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BE87A-945B-65CC-225D-6D4760F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CD536-17E2-4010-5D90-3892BC96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2DA5-28FC-0A70-6871-645FB783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2EB8-05E2-86A1-F563-F24233F0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999FC-E17D-2036-5F2D-7E7A3835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1B3EC-6B1B-AE68-6CE8-3CF55DE8B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408656-8AFC-74BD-5558-62E7CED78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8F4F2-9B0F-A501-8102-F3E3AD0A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EB8C71-0588-0565-582A-4A86F1EC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2A2976-163A-394D-3150-929749E5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6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0706-AE5C-673A-DB7A-46E31EB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AFAC8-3BF2-FCFC-0FF1-2A58E4EE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FC8D0-F581-29D8-881A-F7F09A96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F295F1-63E7-9F6C-EF11-41C64302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B467E9-9367-FF1C-B3D5-51509717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FBB0F-CCB4-DB16-A05C-73626396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F3FAA-F297-0739-D70B-AC1D8EF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55D72-87DA-DFE6-7F31-0141AF47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5A81-95F3-70FC-1D19-BE8E285D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C0041-5D2A-312B-EFFF-4F18FF25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B19E7-08D9-5846-DCAD-9311A1F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0BFA1-F2CA-D764-D2A4-78C53287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5E8C5-82F2-A4DD-230B-AFA668A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F07E9-9B9B-CB1B-9DC2-5A0BBA5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0E294-6F00-9459-F54D-9A5788FF9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AB030-70C4-981C-7AA7-B85DF217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D5177-B658-E49B-F5EB-1E0934F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A006B-CF19-94F0-8C8C-B590925E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BCEFD-17F9-1647-E89E-44541D6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743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1D8FA3-0A16-AC74-A59E-900434F5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83455-C979-AC2B-8038-C517C574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0338-593F-8129-C3DE-1B3F85A54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62717-36C8-24FD-2F6E-C4E1571A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0EDC2-5B4A-7CA3-DB18-3AD194785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 descr="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0419.你当竭力在神面前</dc:title>
  <dc:creator>Yihao Zhuo</dc:creator>
  <cp:lastModifiedBy>Yihao Zhuo</cp:lastModifiedBy>
  <cp:revision>1</cp:revision>
  <dcterms:created xsi:type="dcterms:W3CDTF">2024-03-10T20:35:33Z</dcterms:created>
  <dcterms:modified xsi:type="dcterms:W3CDTF">2024-03-10T20:35:33Z</dcterms:modified>
  <dc:description>
419你当竭力在神面前
你当竭力在神面前得蒙喜悦作无愧的工人
按着正意分解真理的道按着正意分解真理的道</dc:description>
  <dc:subject>
419ndjlzsmq
ndjlzsmqdmxyzwkdgr
azzyfjzlddazzyfjzldd</dc:subject>
  <cp:version>1.1</cp:version>
  <dc:language>zh-CN</dc:language>
  <cp:keywords>投影</cp:keywords>
  <cp:category>投影</cp:category>
  <cp:contentStatus>索引完成</cp:contentStatus>
</cp:coreProperties>
</file>