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1451D-1350-7A97-C278-27F8745FF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F5C6AD-3564-4C75-E794-2C9CDFF4B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2B56E-3FFA-8200-C3A3-8F4E2814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F38C-B337-4F1D-ABAA-07250A91FE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B921BA-CC71-C4A7-CF00-DBCBD7CE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0589B4-8DCC-89D9-AD08-223595DD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6FB1-2DF4-4075-90AE-DF2CE252F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09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19504-E1AD-A972-B21F-1FBA35ED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E0823E-B866-2EEF-3A40-E4E118045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C4E2D-2392-C074-1A62-2CEF697B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F38C-B337-4F1D-ABAA-07250A91FE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79851-41A4-AF79-FF97-0942ED0EE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CFF432-EDA4-32EF-32BD-3BE80A10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6FB1-2DF4-4075-90AE-DF2CE252F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69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DA0109-F385-3574-7823-3A98F86BB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015A96-E3E2-346A-0A94-048B4EF6F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6E267A-3506-D6E9-2952-A0E34DC16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F38C-B337-4F1D-ABAA-07250A91FE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3218EF-4FD3-86B2-94F5-B82FE818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DA5FEB-B27C-650C-8A1E-D85D386D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6FB1-2DF4-4075-90AE-DF2CE252F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74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3E460-662E-CC15-5E24-325E2659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BBB4A6-6758-F6F0-C5F8-490E8C85F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25D6AC-8DA3-A8E8-B409-BADD03A33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F38C-B337-4F1D-ABAA-07250A91FE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D7D0E5-CD90-19B1-CD11-A216CE7D2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7B0844-3EB7-0FA2-EE38-6D820550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6FB1-2DF4-4075-90AE-DF2CE252F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91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DB0D5-19EA-491D-F690-E4EDD2CD8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4B0579-E17D-EF74-F88C-1BC965850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D9EE42-5E7F-B8DA-8637-C6DE5D2B6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F38C-B337-4F1D-ABAA-07250A91FE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134D33-957D-DEF6-636F-422A7663B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84602-8C2A-9950-A287-FAFD744A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6FB1-2DF4-4075-90AE-DF2CE252F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68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739B6-19B8-94F1-51FA-D1AB9144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4D5B3-F905-D9D2-2D20-F6AFC0173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A7E2B5-57CF-98AD-0A80-972F09C05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CAE2F9-FFF2-A01E-62C3-FD14D502B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F38C-B337-4F1D-ABAA-07250A91FE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08127E-C880-71A7-7EFB-69BE2AD8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6892EF-D986-324F-445B-8FE3A51E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6FB1-2DF4-4075-90AE-DF2CE252F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06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721ED-806A-E88F-E4A2-7B0438F3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2D7407-56D4-A866-4586-DA5BB355C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A3C48F-8A12-D714-E4EF-174996BB7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7E2049-A5CB-A0EB-B7C9-604103984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5B4DE8-48F8-56D1-162B-4B8D59389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5C6CD8-DEB6-FF7C-B8E8-C60EDACE7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F38C-B337-4F1D-ABAA-07250A91FE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1F18F4-89BD-0D15-C29E-AF096CD1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2A9ADF-F1C9-51FF-62A6-E651EC83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6FB1-2DF4-4075-90AE-DF2CE252F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66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FC9F9-8990-A509-C1BB-CEE209FE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CA8FB0-529F-1FE7-017E-9446CE82A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F38C-B337-4F1D-ABAA-07250A91FE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8BC234-0BDD-FE2F-E885-C6912462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FD118D-976A-324B-2935-A120C3D4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6FB1-2DF4-4075-90AE-DF2CE252F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97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A07CB7-A4AE-780B-6DBC-EF71B663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F38C-B337-4F1D-ABAA-07250A91FE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C843C9-348E-D824-2F6D-DBD55C397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FC997C-F83D-E633-A77F-4E326F48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6FB1-2DF4-4075-90AE-DF2CE252F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12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1B4E8-93A6-1ED2-D6E6-835A4B289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9C909A-911C-0A13-48BC-E9E680224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2FC6A5-C8E0-F93A-91A4-6A11247C0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76E9B3-057B-8DF5-FCA3-873540715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F38C-B337-4F1D-ABAA-07250A91FE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2452CD-B150-A31F-1EB3-5D03B33A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4402F8-595A-EF74-F93E-B7A3D8DA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6FB1-2DF4-4075-90AE-DF2CE252F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85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091AB-22AB-DD85-2D4C-3458820F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104638-2912-8A30-5B35-E9C903A30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494BAE-3E9E-BE18-7793-45150DF08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2AAFB9-0FCC-80A0-76E9-261452219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F38C-B337-4F1D-ABAA-07250A91FE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127BEB-C04A-4B4C-82DB-27F5EC6A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5996E4-BC3C-9BD0-A5D8-1602B519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6FB1-2DF4-4075-90AE-DF2CE252F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73304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19847E-8A78-D725-6497-13C826E28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E00ADD-D6A3-93AE-86DE-8E9815B37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28F819-2AD0-F859-2BC1-E5598C75A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EF38C-B337-4F1D-ABAA-07250A91FE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50EFE-0BB8-8DCA-DD29-4BF61C387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55CF2D-E022-7342-DB54-1129C9358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D6FB1-2DF4-4075-90AE-DF2CE252F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80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130" name="Picture 2" descr="4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0421.你在哪里</dc:title>
  <dc:creator>Yihao Zhuo</dc:creator>
  <cp:lastModifiedBy>Yihao Zhuo</cp:lastModifiedBy>
  <cp:revision>1</cp:revision>
  <dcterms:created xsi:type="dcterms:W3CDTF">2024-03-10T20:35:41Z</dcterms:created>
  <dcterms:modified xsi:type="dcterms:W3CDTF">2024-03-10T20:35:41Z</dcterms:modified>
  <dc:description>
421你在哪里
你在娜里你在哪里你在娜里
千万同胞无依无靠千万灾民四散流离
千万灵魂逐渐沉沦主的心焦急你在哪里
工场广阔二人稀少庄稼熟透工人懒惰
救主痛心无人肯去谁愿意去你在哪里
主我愿意我在这里整天闲站多么可惜
请听主言何等迫切：你在哪里我在这里</dc:description>
  <dc:subject>
421nznl
nznlnznlnznl
qwtbwywkqwzmssll
qwlhzjclzdxjjnznl
gcgkerxszjstgrld
jztxwrkqsyyqnznl
zwyywzzlztxzdmkx
qtzyhdpq：nznlwzzl</dc:subject>
  <cp:version>1.1</cp:version>
  <dc:language>zh-CN</dc:language>
  <cp:keywords>投影</cp:keywords>
  <cp:category>投影</cp:category>
  <cp:contentStatus>索引完成</cp:contentStatus>
</cp:coreProperties>
</file>