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9233-3599-97D6-98E3-84E36DA5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D2473-9F01-9A1C-CA12-16DD59C90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025A7-E11E-5804-41C4-36C86E0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C4749-E7A2-EE50-B4F7-01D2B5F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C5BB2-652F-F896-B24E-2775BCE9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51842-1834-F930-E35A-F5C76791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503DA-E4B3-F145-6D78-F3EDA340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8306F-B653-7B85-7037-1CD4223D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D0CFE-9E0C-2E04-C12B-EAA479A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DFB09-23AC-A925-E9E2-5919303D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54D57A-F0CF-CB0B-FB11-22805652E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ABC9F-F6B7-A86E-3A27-1F0972749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44BD1-4577-DE2E-B988-24129721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59B80-01DD-A6C6-A468-76C3653E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04AD8-65D3-2C09-AFB7-2DCE80B5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7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0EB9-4AF0-C2FC-450A-2AF0B15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FA0F4-E2DB-83AD-BC81-70853304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FFE10-718A-3799-4797-43B1ADC8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29E22-4624-8D77-02EB-F5C7AC28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D48FB-C3C0-D759-3298-43E4F23A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77933-7FF3-631D-EA87-D9B02D12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C6C70-8B3C-8AA3-13CD-EAE3EA36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3D253-0B73-23DB-F9B6-7650EE99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FC1D2-A781-E38C-2DF7-3AF11D03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15024-C45F-A2D2-DACC-E1E7344E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CC28-CE73-8F2F-8F4E-C2A74B1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D27CB-4464-2063-7FEA-514380FB6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D6453-3CC8-74EF-C785-09062D0F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DD829-6115-B910-7165-8ECB7123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215AD-2816-675C-F591-8C1CD401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2A8F3-7301-B239-593E-1D8428D0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5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97EC-4BFF-2AF2-3D29-AF6F0524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CCC17-F8F3-7CB4-8B53-233C8640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207F-4EB2-84C5-2463-D40622A3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60EC55-83F1-467E-4C80-C5C1B4A8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7056D8-BBD4-2CF4-493A-157BEFEFA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BC84F-9A6A-F09A-690D-EA1C022F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DC04EB-561C-1717-D119-0EB3F9E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6ABCE-D20D-DFB7-4921-BEED571A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6A07F-F35A-4EA4-F9AA-9DBEC152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70255C-D67E-2620-6C50-8A1D6C0A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EC6C8-DE3A-93EA-6C3F-D7FA5DF2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04B661-6106-BBC2-DF5D-F94E0E67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247A8-0DA8-F9FB-4A5A-54E0EA0A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1DBBA-2125-5F35-B259-3144CC9A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64293-A927-FBC9-B05C-2DF3F18F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7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2C9C-4E6C-CC31-D96F-5C82F916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D6222-9E76-722E-858F-5C6F06D7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44314-3AFF-AFF1-D979-E3288B2C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95513-141A-E520-4BA8-C1938ECF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4E5FF-1F3C-3066-8735-AACF72E0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99E51-119A-31EB-34A9-11AB31D1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EA538-8658-09F0-3B61-77F9875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9FDF1C-6312-A2F7-0452-0D610BB5A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CA22C-4F3D-EE79-40F0-EF4124DD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F0DE8-298C-D2B7-5801-C648718E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03CF3-0896-DF24-574B-085430E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E9057-9F43-5E20-B194-0686B16E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41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989420-8F59-F148-6671-D4DF6114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D51F6-D7BD-1DBF-87F4-ADAD40F8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3315B-0E42-958F-AE95-5F1E3C76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9430-968F-462A-8B7D-FCFB8A0FB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50FAE-B557-9068-2DA3-7091D240F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EDE96-D5FE-392C-311E-648F5AB95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C2EA-8BFE-4F0D-B3CF-E8F26B38F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69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178" name="Picture 2" descr="4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5203" name="Picture 3" descr="4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0423.求主快复兴我</dc:title>
  <dc:creator>Yihao Zhuo</dc:creator>
  <cp:lastModifiedBy>Yihao Zhuo</cp:lastModifiedBy>
  <cp:revision>1</cp:revision>
  <dcterms:created xsi:type="dcterms:W3CDTF">2024-03-10T20:35:49Z</dcterms:created>
  <dcterms:modified xsi:type="dcterms:W3CDTF">2024-03-10T20:35:49Z</dcterms:modified>
  <dc:description>
423求主快复兴我
1主啊求栋复兴教会先把我来兴起
2世上各国各邦各民心灵空虚乏味
3教会荒凉信徒失丧羊各流离四方
4我的父母大儿妻女兄姐亲朋在哪
1十架爱火将我破碎看灵魂为宝贵
2可是谁愿献身福音竭尽力量传扬
3金钱涌流罪恶泛滥异端异教迷人
4阴间不足贪人灵魂我心安忍不顾
主啊求栋来复兴我主啊求栋来复兴我
在我心中燃起爱火为救灵魂而活
423求主快复兴我
5死亡速来地狱张口魔鬼忙碌作工
5我岂绒默静坐不动是否体会主心
5主啊求栋来差遣我主啊求栋来差遣我
我在这里完全交托多结果子归祢</dc:description>
  <dc:subject>
423qzkfxw
1zaqdfxjhxbwlxq
2ssgggbgmxlkxfw
3jhhlxtssygllsf
4wdfmdeqnxjqpzn
1sjahjwpsklhwbg
2kssyxsfyjjllcy
3jqylzeflydyjmr
4yjbztrlhwxarbg
zaqdlfxwzaqdlfxw
zwxzrqahwjlheh
423qzkfxw
5swsldyzkmgmlzg
5wqrmjzbdsfthzx
5zaqdlcqwzaqdlcqw
wzzlwqjtdjgzgm</dc:subject>
  <cp:version>1.1</cp:version>
  <dc:language>zh-CN</dc:language>
  <cp:keywords>投影</cp:keywords>
  <cp:category>投影</cp:category>
  <cp:contentStatus>索引完成</cp:contentStatus>
</cp:coreProperties>
</file>