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0E394-B511-3B7D-2B1D-6E144C40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9B044-0080-656E-7FDC-85052233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03C16-E9DE-9829-8BC4-99A5D48B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D02A3-E0F3-F5B8-02B2-D5005589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4C124-14F0-811A-A295-6F8B08D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358D3-C1FC-1044-8539-0177A90C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84E22-9243-26BB-135D-99D33713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9AD0A-9E3D-F14C-AAD2-F23C3F84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E6B5-75C4-776D-65C3-2FA3F6CE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B81A9-71DC-F346-6D59-D502241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2A9E66-C972-BC29-F42C-4E3A5000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B2E09-6AD8-4F99-F2D9-585B280B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D714-5F91-8AA9-2575-C6082841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668DF-DE42-A11B-47D4-FE9EE863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91CE6-76F4-8B8F-124D-20FEF134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D2D8F-A4F7-F1B0-45ED-5AF279D8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7C829-DAB3-8011-2BF5-EBE1158B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E456F-F5DA-74B7-AFAB-6BFF3B88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B4DAB-717B-2C3C-4C98-74D6A6AB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8ADB-9FD0-8DEE-21F0-C9FC345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57DF6-83E1-7F5B-FFCA-15A74ACF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F71AB-559F-FCD7-14FC-F0EA0B80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25134-7CC1-E8BD-D108-544FC82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AA0E6-7374-4B13-0ABE-1E43D20B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8F49B-A9DA-83CA-915D-15EF8C32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3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CAC6-C499-68ED-840A-B472E1A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96707-7AFE-4A26-5927-C6082AD3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67784-D905-D93D-37EE-54D1A781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3E722-52D1-427A-B16D-C340BB79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3A78-CF48-8A84-2515-26959A5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979DF-B778-87D7-EEB0-E314C595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0522-DB2C-A291-18A5-FEF2DF9F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3E247-AABD-D20B-C491-EBF6510E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D1FFB-88CD-E6D4-79A3-C197A2CF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7F790-84EB-0146-5B08-B9742BCD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0224E-80C9-1250-1D46-55E27D51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06CEB-563A-027E-442E-4728687F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F85C6-415E-E6CF-5922-A5AD9BAA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5A465-0B9C-6DE5-920C-61782D3F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BD301-97BA-0238-F5CB-308E8FF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6E9EA5-B67F-180F-C37A-D79E03EE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159AC-F141-C254-D482-C13AE43F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B969A-CACB-974C-6164-00595278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D3E23-C55C-36C5-C3F9-12CFDD70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FB40C-653E-24F2-0E6C-ED8B00A6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5A90A-A8A1-451C-2CAE-FCA77FA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7275-D7CD-E00A-DD60-7191FF48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E994F-D8F1-DE5B-4DE4-392A94C4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80FAA-71EF-AB45-508C-42ADC032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72F01-6C84-44B7-FAF7-4DE1D23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B390C-68B4-A2C4-8B0A-844D5045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D820E-2C67-1BF3-7B7B-52B30D12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8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F3897-283B-F893-5781-843C4042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7DE452-310D-D383-E521-762378175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BA86D-1086-9BE7-92C4-66027BF8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DCE47-EF94-7698-5DC0-26B20B8B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0B56B-6AD6-6C3C-69E3-17F3B6E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787F0-EC75-F2A1-3CA6-3372160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3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5E5F7-BF9F-6C0C-EF0E-02334E20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7081A-DA0D-F780-5D11-0CF121DF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92FD9-D854-8C7E-484D-E6D0B843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87DD-D63A-4C4C-A164-C39A543DF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E5F00-7469-98DB-C95E-04DFBCB1C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EBB73-8A1F-D75A-9804-0D4F7AD0E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2E72-26D2-4AA7-B037-C5A373601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 descr="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0424.复兴的火</dc:title>
  <dc:creator>Yihao Zhuo</dc:creator>
  <cp:lastModifiedBy>Yihao Zhuo</cp:lastModifiedBy>
  <cp:revision>1</cp:revision>
  <dcterms:created xsi:type="dcterms:W3CDTF">2024-03-10T20:35:54Z</dcterms:created>
  <dcterms:modified xsi:type="dcterms:W3CDTF">2024-03-10T20:35:54Z</dcterms:modified>
  <dc:description>
424复兴的火
复兴的火焰正燃烧让我们响起胜利的号角，
传扬耶稣基督的真道一起迈向合的宣教
在主前同心的祷告让我们忠于十架的呼石
以赞美在宝座前围绕让复兴的火在我里面燃
烧复兴的火圣灵的火，在我心
中点燃复兴的火圣灵的火把
我烧在主祭坛</dc:description>
  <dc:subject>
424fxdh
fxdhyzrsrwmxqsldhj，
cyysjddzdyqmxhdxj
zzqtxddgrwmzysjdhs
yzmzbzqwrrfxdhzwlmr
sfxdhsldh，zwx
zdrfxdhsldhb
wszzjt</dc:subject>
  <cp:version>1.1</cp:version>
  <dc:language>zh-CN</dc:language>
  <cp:keywords>投影</cp:keywords>
  <cp:category>投影</cp:category>
  <cp:contentStatus>索引完成</cp:contentStatus>
</cp:coreProperties>
</file>