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4EFF-779D-6111-E835-ADFA0F0CA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ADCCBA-03E6-19EB-A680-69B6DF7C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45BBA-CBBC-F972-AE05-FB5D01D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A4DD-C289-082C-E89A-0FC47CF3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C2D74-A71C-2FC5-73A7-3F6EFF9D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D6908-2EEC-6728-5619-5E4CFD8F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B759-9D66-AE49-C126-8FDC850C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0C749-45C7-4EDC-2B5B-C5A724E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0528D-99D2-C21F-2850-A149B426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3DF33-BF6B-4230-1A64-BE9A3C9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C848D-A2A6-E50C-D4A4-4C08F7ECB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8CFBB-B20A-8736-6FFF-458CE07F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BEA50-580B-CAF7-F87B-06A616E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AE564-5D8E-E3BB-6043-FD6B0286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39F6-AACB-818F-F48C-61DAA8F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5C51-E366-FA12-9E71-152513D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8B9B-A744-955E-4F79-9146A147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13EF4-C848-BA32-69BA-B3F48DC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20534-8038-F929-895E-CDD46583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EC7DF-8B5E-9907-F9BD-1805EDFD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BAF5-DD45-9CD7-7EFC-AF0B04F0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E7517-2ED9-E456-DFE1-2EA102AA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B9CE2-AF45-3AB7-B220-7F6E8C81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E57CE-0A4D-CB25-4A93-881C68D7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E43EE-4979-41C9-3C72-FAB1762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2876-71FF-4359-F3A4-AD48C6F1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123A2-EDA7-98B9-5519-F5DCAA6E3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0C4B8-AF98-354E-749E-EBF21C48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0DE2C-3B3D-50F2-C6ED-1C1FC8D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B3FB9-0205-A4DB-8DDF-8FEFA9D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2E463-6242-C044-0E06-0C06761D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A1F72-4C0A-2EB3-8487-4DFB1A43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863B3-67AD-1D9C-9AE0-04659E24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0504-86B1-7137-8905-E5EA00BD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07447A-6FD2-586F-96D4-CB6595F2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CFE75E-3324-F825-BC4E-1A79D1ABA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740D55-8F47-D24C-FCBF-8907F41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FF0A33-42F2-4ED1-EED6-10D6BB09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CC07D-F951-85FE-7F3D-1577D15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524E0-F32E-8DEE-F376-009C5279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0BD6E-657C-F0E8-0DA0-B7DD27E2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B1CDF-D9F4-84D6-B374-D4AB88B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146CB0-4233-D240-18A6-6D80623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83F80-7D80-016E-292C-FAC17A8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A999E-EFC0-984F-DDD3-C00797E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5036D-8B62-B175-23FB-2C0C584C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C8FA-4ED6-9BB2-567F-4E2F6951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CD966-DE94-E951-803D-F0AAE402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E5B4D-4291-1D50-4AAA-1EBCD0D4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A0E55-506C-C005-05B1-2718E371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C99C8-E93A-F20D-C7F4-0FC719D5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08E34-660C-29B9-064C-9B822B90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C843-A197-1177-D9CE-B24EA26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B184F-C884-FFEE-59FD-904F900B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CDAAF-42FC-FCF0-FFCE-4AC1221C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ADDA2-B8F4-C1B9-F019-C828027A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0BAB-8897-1AF4-ADFC-FF824DE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B18CE-2319-6CF2-C3EC-C343C178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774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D56D1-8C2F-6CBB-C292-88FDCD71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9578A-2819-41BB-35EF-A122FB52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F210A-AE58-8091-4CB9-13AF25B2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7518-C9C3-5DF6-005B-1E8B2BEE2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D7C3F-1040-0EA0-4B8F-742BCCFF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6" name="Picture 2" descr="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0425.宣教的中国</dc:title>
  <dc:creator>Yihao Zhuo</dc:creator>
  <cp:lastModifiedBy>Yihao Zhuo</cp:lastModifiedBy>
  <cp:revision>1</cp:revision>
  <dcterms:created xsi:type="dcterms:W3CDTF">2024-03-10T20:35:58Z</dcterms:created>
  <dcterms:modified xsi:type="dcterms:W3CDTF">2024-03-10T20:35:58Z</dcterms:modified>
  <dc:description>
425宣教的中国
有一种爱像那夏虫水长鸣春蚕吐丝吐不尽，
有一个声音催促我要勇敢前行圣灵在前引导我的心
迈开步伐向耶路撒冷风霜雪雨意志更坚定
我要传扬传扬主的名，誓要得胜在神的国度里
我带着使命向前走要唤醒亿万的同胞纵然流血的时候
我也永远不回头我带着异象向前走要看到宣教的中国
将福音传遍世界每个角落</dc:description>
  <dc:subject>
425xjdzg
yyzaxnxcscmcctstbj，
yygsyccwyygqxslzqydwdx
mkbfxylslfsxyyzgjd
wycycyzdm，sydszsdgdl
wdzsmxqzyhxywdtbzrlxdsh
wyyybhtwdzyxxqzykdxjdzg
jfycbsjmgjl</dc:subject>
  <cp:version>1.1</cp:version>
  <dc:language>zh-CN</dc:language>
  <cp:keywords>投影</cp:keywords>
  <cp:category>投影</cp:category>
  <cp:contentStatus>索引完成</cp:contentStatus>
</cp:coreProperties>
</file>