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45275-F3A3-CDB0-BD94-25BD5FDC0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30B52-8701-9191-1740-0C5376CC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A4ADE-129F-4414-A509-2539D4C7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CC8E3-72AE-2918-4A0B-314F5899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48AB1-6BDF-FC39-B9E7-7AE8D59D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D552D-6EB8-4C85-D0CE-90D8DD40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C4713-FA21-3DEF-88AC-332A212DF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FE4E1-6D74-279C-9CAB-39D1956D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1D565-3347-26AD-AEE0-AF9C3F3F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4D173-1D7E-5BB2-789B-48916F13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D5325A-82CB-3F08-F08E-146801528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72275-F2EE-034F-4A25-F66AB5879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82547-7A25-F490-66EA-DAB538F7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79C24-2593-6721-3A01-0B1D9DCB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79B92-CE3B-33BD-F8E7-F7A519AE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4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D1F95-3A77-4042-D54A-62661389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C0F27-4D47-D823-D9FC-32BFE9C5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AA395-2663-CB83-2622-5BF2867F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3ACBE-D29E-3A7A-689B-EEF5EA42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8C90B-853F-C28A-F452-B6DE35D2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8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B95F-25C4-6F82-EFBE-D192F108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642D0-5FE2-E855-5730-D5015775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996DB-B4B8-3A4D-014D-51A3F0E6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9899D-997C-C1F1-B42D-DA433838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65919-8A77-E220-5772-F2C18F4A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8C11-D28F-DD0B-433F-DA840442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BE392-FE88-C64D-04FC-716709A4B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75DC7-5C12-0E5B-49CF-BFD69B12D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B332C-DDB1-7365-51D1-E67362CA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6AD7C4-05D2-6EE7-5868-3181C845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BC9AB-4B37-450C-4016-2A22733F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F35AA-E58A-48C5-9CEA-464ADC2B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4B1FF-3065-9B77-E9B4-B899244D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E0C36-30F1-85BE-285D-018B1E8B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F7DC3-4A5F-D807-8ABB-42F8C43E6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3933F0-B978-3A19-824D-9F403CACA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176B90-18BF-D2E3-24C5-7EFB27AC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C1D3B5-3571-514B-C9EF-CC64BF06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80316C-2C22-6659-9CBE-AF086FF0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4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208CA-2626-AF4A-FA88-7551C769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ACF7B-FD6D-FD65-278E-92734946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5246A-BA7D-C8FD-606B-72A7B57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EE1B64-20DD-0CA0-B804-168F9F5A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1CA766-3A3D-6574-AA45-7653CC54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F236E6-A144-10CB-0FC7-EB191CCD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0BA02-686F-B76C-3F50-130944C0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6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16490-7A30-8E02-2ACE-F54A01AD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9D6BB-6174-D397-2A4C-0D4FA043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09B0E-58AF-6D96-639D-BB505090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EB503-C8E1-7DD2-11B4-E6CFE839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A0638-B81F-BE12-C294-6CE55375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0D0B1-CC79-6F77-03A0-C93D5AE5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E01B-BCB2-380E-7CDF-6218133D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D7CEA-4507-201A-2430-A20F637A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0C8EC-2D93-EE69-1E9A-0F208FCE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10556-056D-C543-DA7F-4907FB5D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C170A-DA53-AD9A-E4D5-E4F501B9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3EFF9-A66E-981D-2C3E-E5C67E9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556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A2EE9-8851-4026-AAB5-9F376B8B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CD70C-0BC4-E04E-BC9C-B8A1D5A4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759E7-2829-28CD-F1D5-47DFA0E90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FC1B4-26FA-0C74-239E-EAA378CA1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77DD6-B5F8-8CA3-72A4-87F67DEEF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3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 descr="4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347" name="Picture 3" descr="4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0429.马其顿呼声</dc:title>
  <dc:creator>Yihao Zhuo</dc:creator>
  <cp:lastModifiedBy>Yihao Zhuo</cp:lastModifiedBy>
  <cp:revision>1</cp:revision>
  <dcterms:created xsi:type="dcterms:W3CDTF">2024-03-10T20:36:14Z</dcterms:created>
  <dcterms:modified xsi:type="dcterms:W3CDTF">2024-03-10T20:36:15Z</dcterms:modified>
  <dc:description>
429马其顿呼声
田间的禾苗高山的羊，那样的荒早那样的忧伤，
等待着滂沱的大雨降下等待着牧人快来引领群羊
群羊的眼睛昼夜泪水江汪干渴的心灵黯然愁肠
弟兄们呀姊妹们呀主正在呼唤着你呀
弟兄们呀姊妹们呀有人等待着你有人等待着你过到
他们那里去马其顿的呼声分外的响亮呀
429马其顿呼声
那里的眼睛正在向你望那里的禾苗
要你浇灌那里的群羊等你牧养弟兄们呀，
姊妹们呀主在呼唤着你呀弟兄们呀姊妹们呀
有人等待着你像那田间的禾苗，高山的羊娜，
那样的期待那样的渴望</dc:description>
  <dc:subject>
429mqdhs
tjdhmgsdy，nydhznydys，
ddzptddyjxddzmrklylqy
qydyjzylsjwgkdxlarcc
dxmyzmmyzzzhhzny
dxmyzmmyyrddznyrddzngd
tmnlqmqddhsfwdxly
429mqdhs
nldyjzzxnwnldhm
ynjgnldqydnmydxmy，
zmmyzzhhznydxmyzmmy
yrddznxntjdhm，gsdyn，
nydqdnydkw</dc:subject>
  <cp:version>1.1</cp:version>
  <dc:language>zh-CN</dc:language>
  <cp:keywords>投影</cp:keywords>
  <cp:category>投影</cp:category>
  <cp:contentStatus>索引完成</cp:contentStatus>
</cp:coreProperties>
</file>