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692EA-F16B-5D80-9612-A5D60749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0D220B-F1EC-C118-FE2D-C83C4BB01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3FF67-5F70-7B33-63EC-FC31479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D9FA4-6BC3-E31F-E56B-4870DD60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9EEF5-0CDA-C325-6593-5B853179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EF3EB-95D4-69DD-9C4E-DD416A43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59296-6905-2301-3987-58682BD36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17877-DEBF-A5F5-D6DD-0F55983E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57B4D-0D53-1DE0-D5C9-BABDB3BB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4EE5E-5195-8694-FF6B-0FD8CAE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AACF19-7C03-A76B-5FD5-94EC62646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B0DE3-9A45-37FB-1269-19D5BBC1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463F5-4460-9215-7C03-D23A4B81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DE0B2-E4A5-5BFC-F267-231F545D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DA02C-C952-9D0D-F366-4F25123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A6C7F-6B98-B76E-FDEE-2C7C440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EC1A-8EAD-1157-3C5D-C8CB848B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E2770-DCF0-EC7E-04BF-EB655BE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41851-6C20-72C1-A406-CD2E0C18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1B511-6A67-A56F-3673-CE06FE1B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5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D6B5-E665-592E-CC3E-D4D27D35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32F4D-14E0-2D39-3799-6AE2AB5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6EA66-5A8E-3F5B-A2C9-2B76A721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B9930-244C-A4F6-3206-BE37171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0B1FA-209B-3986-90FD-70E343C1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9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C56A-9253-C782-240D-A74A4BD8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0BFE-3658-04E4-3F7B-697D8BFD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8810E-F961-24C1-C41B-DC63E7351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FF39D-23B4-361C-7D0C-07A95F0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EDEB0-985D-5F7F-F0E4-E9B9F786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0AF4C-7C1D-7355-C37F-4C1F4780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2D63-EF10-7C90-0CA2-334A456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2063A-27A4-0AD4-4CE5-4974257F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858B2-092F-9292-2721-BC897B5C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8195F-3679-981A-864E-29B5F60E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42892-96B0-7F7B-A2D3-1C1D7B5E4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3A3AA-8CF5-9549-AA8E-A364C371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5C2F39-C3BA-36AE-4420-175AB759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C57242-13FA-364C-D337-0EF91C4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83361-51E4-0215-BBED-029C9290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37F0DE-5F37-7254-89FC-694472A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F39E7-9E32-D921-5B2A-0F4CEA8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50F8A-3B08-4431-A986-DE60472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035DD-6340-7087-B553-88373FDF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0A420-A14A-5EEF-7B81-6AA34D2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F6778-B7F4-9C84-3946-9BB3CF12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6F435-8E5D-A74A-CE9E-A80F266E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7AF2C-F4F8-D232-1627-3F1C3810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E38FD-DD4E-2B21-9EE3-86AE1072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8D3B-91F7-15E8-645C-9B5DFAC9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0D02F-D236-DCB3-FCFE-C20CFDE3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B0E29-5ADF-CAC2-59FE-B6E22BC4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B6EE-750F-5B1F-86D5-F5A9D72D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DE694-EC6E-A9F4-F7EB-41070C40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6B6D9-DCFD-A42D-0CFE-8E7038D5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784A9-21DC-E6DE-3E60-3447B183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5D07D-9AC1-808B-3005-85252976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A09E9-AF9E-E13E-068C-04D4E227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218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A3D65-05C9-B5F1-5532-6E535274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017DF-94FF-2B21-0188-A2494DA5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AD6CB-1374-9877-6426-EE76C7DFE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3F85-43C5-1343-3AF4-91654C39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4C0E-E83D-226E-20B2-3EA8B8026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5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 descr="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0431.你要知道</dc:title>
  <dc:creator>Yihao Zhuo</dc:creator>
  <cp:lastModifiedBy>Yihao Zhuo</cp:lastModifiedBy>
  <cp:revision>1</cp:revision>
  <dcterms:created xsi:type="dcterms:W3CDTF">2024-03-10T20:36:23Z</dcterms:created>
  <dcterms:modified xsi:type="dcterms:W3CDTF">2024-03-10T20:36:23Z</dcterms:modified>
  <dc:description>
431你要知道
你要知道羊需要牧人牧人更需要羊群
时代需要福音娜禾场需要工人世界各国都是条根
不管是酷暑还是风雪夜归人，都有弟兄辛勒苦奔
拿什么见父神，打心自间，务要尽你领受的职份</dc:description>
  <dc:subject>
431nyzd
nyzdyxymrmrgxyyq
sdxyfynhcxygrsjggdstg
bgskshsfxygr，dydxxlkb
nsmjfs，dxzj，wyjnlsdzf</dc:subject>
  <cp:version>1.1</cp:version>
  <dc:language>zh-CN</dc:language>
  <cp:keywords>投影</cp:keywords>
  <cp:category>投影</cp:category>
  <cp:contentStatus>索引完成</cp:contentStatus>
</cp:coreProperties>
</file>