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6481-97A2-CB82-1D2A-1461C99E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BA096-8DFA-E390-A035-E2510595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42566-2908-458C-707E-CBF557C1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94DCD-933C-73ED-6EB5-29CA5D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13B1B-4F36-106E-7F22-5A9B64A9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1A61C-5214-890F-6550-0675BE40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71298-63CB-EE38-7453-069039DB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B65F3-02CE-9958-DC75-C5A69B8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39341-8658-C8A8-896F-34191F10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7AC73-F102-786A-EDC3-ADF57EBA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1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D1831-BE6E-1E9C-1245-33FC88EAF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F492B-B4FF-2CDA-B4C7-6731131E2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1FD65-B836-71E2-F815-0B166CBD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84FBA-5D38-EB7F-380F-115C4E94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13E12-EEAD-4396-A491-FFDE7C7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E7006-67BE-3A5B-59FF-64A789F0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3F81C-DA19-3FA8-7ADA-50D082B4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9B61A-B9EB-FFF3-2658-E81B3062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8D760-020E-522F-97A3-CE173894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0FFB6-5F91-28CD-CC3D-68CC051B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0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9A2D2-52A4-331F-AF9F-55E4F613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45352-9FC2-20CD-E550-3BDF4034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8E929-2F11-18E5-95CD-81AF9672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3E35C-A846-A954-DFC5-4C36019C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46998-A2FD-3487-66BF-61832314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0108-7F31-9CE0-8156-1F64185B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836B0-6E05-485B-6414-BD579580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100C3-0818-5252-FADB-65354EE5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E25F4-3723-C3D6-B974-E61CE768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54266-135E-320B-6DFA-65E27287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F04F7-E066-E638-CCDD-DD77B9A6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FF38-2B92-F4CE-08F7-805C5C49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547C4-E030-D765-8883-15FCAEDF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CEF64-5205-9435-0496-DC24C4DB2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097B5B-AB28-8615-E9B6-7DF8D3207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D4C955-5914-7492-89F7-2766FFF95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FC500-ACD4-2C3E-9389-B08D61B5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9A408-1622-30FE-728D-88A4C3B8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94AB8-C4BA-4498-93DF-5E622A7E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0540-BFC6-3223-6E8A-F193CA36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83479-D382-D022-2ED1-6AAD0FD9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CD4EA-39B2-EEBB-1BC2-B2883C4E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DAE1A-F5DF-ED29-3760-9C205008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3887E8-66BD-D077-930A-2E9CE00A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E665A-4842-8DD5-4A49-5FFCCB37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C14AA-EC54-EEAB-B70E-96A65ACD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3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70A66-8CDD-CB0C-5AF1-78708E28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EA8B7-9B9B-9A19-8468-7E6397D8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B1459-99A9-299A-C77B-58822528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A8B74-E9EB-C4F6-B3F4-F075335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4365E-4C44-11F4-B80A-3034036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E45C0-510A-C86C-F7DE-E4915907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5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874D-7A13-DDB2-4351-05B39B86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726687-B201-6F6F-AA84-2351A73C2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150DD-7AE8-DA83-6006-A9CB4A09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A2716-01AF-5FAE-5AFA-887D6D7B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D3DA0-0054-9FC0-49FF-7A1E1907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D9A48-D53D-1728-949F-19B3B9F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04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85B63F-568E-2D1C-1E04-AB112BE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3C411-8A29-36D0-629E-BF55FDDC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A7E4-2F25-EDDA-0089-7A6CAC0A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852E-4A45-4A31-9924-84237ACA0C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B1DF0-8DF8-EB08-7518-3F9D0533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0BA12-1614-E973-2466-876FDA044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C02F-4C42-4A09-BE77-F60F054A4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18" name="Picture 2" descr="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5443" name="Picture 3" descr="4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5444" name="Picture 4" descr="43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0433.赶快传道</dc:title>
  <dc:creator>Yihao Zhuo</dc:creator>
  <cp:lastModifiedBy>Yihao Zhuo</cp:lastModifiedBy>
  <cp:revision>1</cp:revision>
  <dcterms:created xsi:type="dcterms:W3CDTF">2024-03-10T20:36:32Z</dcterms:created>
  <dcterms:modified xsi:type="dcterms:W3CDTF">2024-03-10T20:36:32Z</dcterms:modified>
  <dc:description>
433赶快传道
1信徒快遵主命去到普天下遍告世人
2多少世人至今被魔鬼掳云受了捆绑
1我神就是真光使人知晓真神心中甚
2死在罪恶之中，无人宣告耶稣舍命的
1愿意万人得救不愿一人沦亡
2救恩由死复活成就赎罪事工
传扬好信息和平福音
传扬主耶稣已经救赎罪人
433赶快传道
3世界各国各族各民各地方等候我们
4谁愿献身宣扬救主的奇妙谁献子女
3前往传扬救恩叫人知道真神无限的
4去将福音广传谁献钱财谁多方祷告
3慈爱只要信主都可以进天堂
4析求你所牺牲主必加倍偿还
传扬好信息和平福音
··：：：：：：：：：：·</dc:description>
  <dc:subject>
433gkcd
1xtkzzmqdptxbgsr
2dssrzjbmglyslkb
1wsjszgsrzxzsxzs
2szzezz，wrxgyssmd
1yywrdjbyyrlw
2jeysfhcjszsg
cyhxxhpfy
cyzysyjjszr
433gkcd
3sjgggzgmgdfdhwm
4syxsxyjzdqmsxzn
3qwcyjejrzdzswxd
4qjfygcsxqcsdfdg
3cazyxzdkyjtt
4xqnsxszbjbch
cyhxxhpfy
··：：：：：：：：：：·</dc:subject>
  <cp:version>1.1</cp:version>
  <dc:language>zh-CN</dc:language>
  <cp:keywords>投影</cp:keywords>
  <cp:category>投影</cp:category>
  <cp:contentStatus>索引完成</cp:contentStatus>
</cp:coreProperties>
</file>