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C65B5-9C06-22C9-B482-017005057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269DF8-F1B9-B7B5-09BF-9B92DA38A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407E76-A477-E0C3-B3D7-77137676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0D06-F3F0-4468-9C1D-DAD1F57798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DE622F-23F3-BCC3-D60C-359A327B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76C178-7CB4-E05D-073F-236C52E6A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0DB0-9EF4-4475-8BF4-712DFEA81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5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2FC1D-9647-47F6-9DA4-77F087927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48C59F-1363-20DE-015C-99C56BEA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077FB8-A6A7-8FE7-F71C-7F3FB0194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0D06-F3F0-4468-9C1D-DAD1F57798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03772B-9805-E854-5B9F-A784904A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99AE0D-A44F-50CF-4B79-D7364042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0DB0-9EF4-4475-8BF4-712DFEA81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0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14FF78-D1D5-8F02-4E8F-9172AD982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187F2E-9875-FA8A-241F-931127F5A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2B8D4E-E8F4-F9B9-E636-8E133480A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0D06-F3F0-4468-9C1D-DAD1F57798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7F4DA-AC89-7DF6-7889-3AE095E3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FC026F-CB2A-FCE0-6225-9E363108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0DB0-9EF4-4475-8BF4-712DFEA81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01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0F1CE-B983-3632-1870-0D629E3DB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885399-2165-174F-AFE7-AD252607B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62FF3D-B792-C4F5-6E53-7EB5CC64A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0D06-F3F0-4468-9C1D-DAD1F57798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9E1C90-F2E9-527D-9280-0889AA5AF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18B4F5-12DD-5161-4EB4-FF4686E2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0DB0-9EF4-4475-8BF4-712DFEA81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23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5B7AA-D2B9-01DF-9D30-650BAFEE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32A589-DF5D-A63D-B0EB-6B39F2E90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40BE12-C615-372B-E185-E708DE393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0D06-F3F0-4468-9C1D-DAD1F57798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7E7241-A1B2-C4F9-6631-06E04B071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55FD74-B837-C927-7976-87B917F0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0DB0-9EF4-4475-8BF4-712DFEA81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60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C0FA7-9A92-602B-A8B7-1A5856ED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D1AB8A-B1B5-90CC-DBAA-088954F1A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F99BC3-1C7F-B279-5590-7F85D759E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03F614-FC58-BA65-67F9-1EDB6A990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0D06-F3F0-4468-9C1D-DAD1F57798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FB9DD0-5F95-5D19-144A-BE6AB27B9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63B8D8-4C8C-4B3F-5F0B-897741EF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0DB0-9EF4-4475-8BF4-712DFEA81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71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6690A-F65D-E2F1-31C6-C1A99996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B4867F-8AE4-7424-4FFC-512245B82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57A2D-3E68-344B-5A27-CB5CC7D0F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34284D-F1FF-6A68-8979-FEC4AE7C72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8D4A1F-CFEF-1C44-17D5-D26BDF952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B2FE13-1DC6-A1A0-16F6-BBCFCB581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0D06-F3F0-4468-9C1D-DAD1F57798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C08CED-B35C-8F94-D24C-2A988633C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70D960-41E3-16CF-8284-57345809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0DB0-9EF4-4475-8BF4-712DFEA81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5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A7409-D889-BDA3-FEBF-B8C73DA2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DCF871-F1DD-771C-2867-57C5C3635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0D06-F3F0-4468-9C1D-DAD1F57798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BBAF94-168F-971E-9467-D0D3E760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10E8DC-69EB-E556-053E-D3A20542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0DB0-9EF4-4475-8BF4-712DFEA81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643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8F4261-DB5A-CF01-E4BD-530F21858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0D06-F3F0-4468-9C1D-DAD1F57798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B94231-B7A5-C5E7-A358-8EF279D55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61BFD3-E478-D039-3014-C615455C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0DB0-9EF4-4475-8BF4-712DFEA81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96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80C78-E6D2-6631-F02D-42B410409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75B51F-98DB-1EAB-78DB-7D8009030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3E0FE-9EF4-0FD1-72E1-79AD2E5C7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E8980F-CA7C-0F08-5725-DD713399A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0D06-F3F0-4468-9C1D-DAD1F57798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8F4253-B7E4-6607-E729-FF13A14A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2A024A-DAB0-4F77-D483-91D44D5B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0DB0-9EF4-4475-8BF4-712DFEA81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157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9C3A4-2FF4-F505-8F31-24074F320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5855C9-52F4-9D29-A3CD-AFC593B5AA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A694F9-662D-53E5-C3E8-740E03CC4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1590F1-6C6E-E8E3-7BBB-692BECB92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0D06-F3F0-4468-9C1D-DAD1F57798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1B5BAC-2730-1ED0-B5D6-04883A4A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A0377B-70A7-AC17-4001-633EA530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0DB0-9EF4-4475-8BF4-712DFEA81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37708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E0D5D4-1F2A-4FE6-7A56-6B326132C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54D495-AD01-BDF6-2521-BCA8EC228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165B63-A2F5-F038-EE97-EE267BEBF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10D06-F3F0-4468-9C1D-DAD1F57798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CCD101-CEB4-AFF2-4F44-00ACB704E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6791F2-8F85-34D3-65AE-C95053CD3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90DB0-9EF4-4475-8BF4-712DFEA81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53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466" name="Picture 2" descr="4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0435.求主藉异象感</dc:title>
  <dc:creator>Yihao Zhuo</dc:creator>
  <cp:lastModifiedBy>Yihao Zhuo</cp:lastModifiedBy>
  <cp:revision>1</cp:revision>
  <dcterms:created xsi:type="dcterms:W3CDTF">2024-03-10T20:36:40Z</dcterms:created>
  <dcterms:modified xsi:type="dcterms:W3CDTF">2024-03-10T20:36:40Z</dcterms:modified>
  <dc:description>
435求主籍异象感动我
求主藉异象感动我不愿看见一人灭亡
不愿生命就比虚度献上恩主所赐金钱
教我能摸着栋心怀竭力使主福音兴旺
献上我生命与才干救主我愿被栋差遣
哦神粉碎我自私心愿意完全摆上为主
遥望加略山的大爱叫我怎能不爱主</dc:description>
  <dc:subject>
435qzjyxgdw
qzjyxgdwbykjyrmw
bysmjbxdxsezscjq
jwnmzdxhjlszfyxw
xswsmycgjzwybdcq
osfswzsxyywqbswz
ywjlsddajwznbaz</dc:subject>
  <cp:version>1.1</cp:version>
  <dc:language>zh-CN</dc:language>
  <cp:keywords>投影</cp:keywords>
  <cp:category>投影</cp:category>
  <cp:contentStatus>索引完成</cp:contentStatus>
</cp:coreProperties>
</file>