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EB2E-08DA-F79A-06F8-7A5355F75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D952D-AD73-7A64-9D02-CF12239B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3F5A1-25E3-4F14-A3BE-127B5E42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FE937-67E4-8AF9-C577-8335A167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AFFF0-C41B-9B40-023D-1F235BAC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AAC52-960B-9CEC-7D0A-5DD2A565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0C917-240F-3F86-3F30-1493689E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D5F7B-EF08-0C67-9A44-421F5A90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76A91-8BA1-3528-2BC4-472D8D68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4EEAC-B660-3333-8DEE-F0D28D62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4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972D3-C8DD-2351-21DF-CF10DDE9B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DFAAF-CC4A-BB46-EDE1-EA870F4A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3574A-99F2-0C3F-D675-0C6FF243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FE958-4187-8468-3F2A-7C7B949D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4A488-DFDB-2CE3-5D5C-1F589FA7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8BE15-4410-4B9B-0CD7-1B4F9DF5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2AB4B-DF72-27F3-118E-2C7DC7AD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0E17C-EC0C-62C8-983A-48F5B83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F6FC5-7F2B-61DB-A3F9-FBCD8D67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01462-5492-A25C-836A-60764E72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B6A8-A97B-8410-5984-DD3582F3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DA239-6CBE-0171-957C-5A089570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34EDC-916A-6ED9-9852-04CFC23A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288A1-7779-ACF9-3A42-FEAAC8D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5604-3141-06F1-BFF9-AF46C9D6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1464F-57F8-FA8C-F6A5-F5B04BAA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126B2-C4B4-CF4B-5DD7-4328AEB26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B07AD-5928-E435-68D6-70F8FAB91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69A9F-38CB-E8ED-0E0C-FE71210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F7498-43B4-2D73-D525-13AEFF3C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41F2F-714A-ACC6-2243-A66F8900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014F-94BA-6279-F6E3-7161703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46EF1-5860-861F-86F7-6AF43981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24178-2977-931C-1141-C1262B8C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0F34C-3479-46BD-DDB6-B63294156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4B897-C516-E175-5DA2-528C437C2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BD36A5-FFC7-3AE7-CA6C-527AEC06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957463-D6AB-973D-5096-F6E29B28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3BF82A-2097-705E-D130-9F0E48F5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776AA-0786-3B62-A147-DD093CFD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5350C1-B3C5-8A05-6736-FB88603E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9BDFE0-054A-E823-8B18-77077280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7D0EA-DCE6-4F07-CC24-50B118F9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7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AD7925-CF71-2351-0942-6E781ADC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73002-838F-A5E9-F533-4E1F5CBF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D3299-A25D-76B8-0B28-6406CE1D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9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FE921-E6C9-8A9E-F800-6155984A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A452F-8181-44DC-1A14-5C8B236F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B77C96-0375-F153-F6F7-5F7AFF2BB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72A9A-B55F-ED05-EE22-CD8AA4C9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E3883-E71F-0C4B-032F-DD872F84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6CB2E-2883-D45F-FD24-BA9A451C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DF3BB-F2FA-E2F2-648D-52BA15A3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3F9B4C-2AF2-93C6-24A5-17EEB19DA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B584B-FC79-407A-E72D-C9721E68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1F50E-12AC-721B-E1BD-071880EC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CF641-638C-31C0-6C7A-53ACF8A7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5E99-6944-A09A-E883-BA71174F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558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82888B-7064-4D54-0059-F23CCA55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60988-2019-AACC-A6DF-F958A251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D6B62-ED41-FD15-E15A-ACE00BE5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006DA-EF87-B675-F3DA-E2364705D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E8C91-3527-6B53-96FB-2F8AEB284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9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490" name="Picture 2" descr="4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0436.家国情深</dc:title>
  <dc:creator>Yihao Zhuo</dc:creator>
  <cp:lastModifiedBy>Yihao Zhuo</cp:lastModifiedBy>
  <cp:revision>1</cp:revision>
  <dcterms:created xsi:type="dcterms:W3CDTF">2024-03-10T20:36:44Z</dcterms:created>
  <dcterms:modified xsi:type="dcterms:W3CDTF">2024-03-10T20:36:44Z</dcterms:modified>
  <dc:description>
436家国情深
天国福音难忘这恩召主爱呼声早已临近娜
家国的心时刻在燃烧不住祷告主爱传颂，让
怕路遥远遵从主呼召唤醒沉睡心灵得亮光
黄土地上每张亲切脸
充满恩光尽享主爱同迈向天国光明路高唱
新生的赞歌藉信心多祷告常仰望只愿
你我心中同念这家国盼真光高照万里遥</dc:description>
  <dc:subject>
436jgqs
tgfynwzezzahszyljn
jgdxskzrsbzdgzacs，r
plyyzczhzhxcsxldlg
htdsmzqql
cmegjxzatmxtggmlgc
xsdzgjxxddgcywzy
nwxztnzjgpzggzwly</dc:subject>
  <cp:version>1.1</cp:version>
  <dc:language>zh-CN</dc:language>
  <cp:keywords>投影</cp:keywords>
  <cp:category>投影</cp:category>
  <cp:contentStatus>索引完成</cp:contentStatus>
</cp:coreProperties>
</file>