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6278-A317-3A71-56FD-FA660FA9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021B5-8DDE-53A8-ED2A-7E1176275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F17FB-F4B5-273B-BDB3-B8E98901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23549-D771-33D4-2AEF-DC0C2B10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FA87C-6425-B070-A1A9-117FED8A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5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7711-FBF0-46BE-A2CF-DE028EAF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271554-BC02-0EB9-16BE-B2A22A1E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EBC1A-E336-BF5E-3F21-E65C9A24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35E6F-42C3-4484-718E-9F9E60A4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CF984-9443-F5B0-37C8-416E9D57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7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3608E7-D4C7-D1BD-9889-00A2AD888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99450-4FF9-92BA-2BD4-AE8CB5D8A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6F7EC-5D74-38F2-C467-3739FAF0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62C8E-9DE9-ACE1-749F-598D28AC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45E6C-93CE-9FE0-0A8C-21526D86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8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B097A-50F7-A75D-BEA2-7A364AA0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001DB-5BB5-4B4B-7E6C-791B827A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2EFD9-C10D-33C5-42FF-3676DB2B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1D1A5-E37C-A117-1EC1-D7636D4C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470EC-7100-F121-1310-3716342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6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71BFA-7805-41BF-4ED9-A579A2E7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78EA4-8CBB-6518-2DA1-B8FFC737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0796D-7A1C-5CDC-A3BA-FAC406AE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714F3-0D52-B6F5-0B5A-582EE838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C5012-090D-F7BB-8078-E86C326B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68915-F290-E35A-3C46-8A3CDF50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EEBB8-222C-6BCD-0D12-A930A3E33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50ED8-B1D6-CAF0-363E-18409CF3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55861-6926-5479-7B1D-15306B52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757C8-BB32-66A3-9C28-055DE7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0D0EC-9CEF-E4ED-1101-942B6445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8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E9B71-1696-2AA6-AEA7-192799D9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A12A5-97C4-81C5-3D55-6D24DBB5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06216-458D-AEAD-3E99-6B9E9A06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66848-8825-573E-CF04-3FAB4284F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848989-5369-0396-55FF-B55B6E177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26F94-49E7-6DF2-A6A2-FAA8E8B9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7D61E-7E77-462F-A245-08749F9B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AC849F-D8FB-2AC3-D4C7-81536F43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1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26BEF-9024-BAA8-619B-E0C87A7F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2C2E6D-388B-37DC-2456-9728E47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FB907A-DF6E-C62D-7F3B-910AE8DF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8E9E3-34A9-436F-3F07-248807B0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340B8-E166-2067-5FFC-B06707B8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CD2F29-3248-D004-91C0-74402ECF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9E4D0-35D6-EA19-1158-FC6E5D07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D6EE1-352F-CD48-8AA1-FDAC572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7860E-03B6-487A-990E-EE56B891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8CE68A-D098-8099-31A7-F5D418A3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54F7C-6BEA-3E94-714B-7575F7A3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D21FF-F8B1-102E-3FF0-F011D833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E0815-4036-C148-F94C-EACB6724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72BC4-E465-7210-3B76-C18ABE11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E1F844-A375-903F-DBFF-1AA012599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2238F-0430-63D7-352E-D59879159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EAAD1-1272-0B98-9E1F-6DFA56A7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70732-75E7-DEED-E580-9273A05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F4026-4772-1E0F-E23B-EED22C50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524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E80B02-09AA-67F4-7D8B-FF7C1424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1C8E4-9210-F6A6-84D2-35704544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B5313-83BE-FB05-B4F2-23087F5B1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19A84-82B4-D8CD-5BFE-F6C1D2508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1DD4C-45CA-33CC-5B12-965D7C0B7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538" name="Picture 2" descr="4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0438.无名的传道人</dc:title>
  <dc:creator>Yihao Zhuo</dc:creator>
  <cp:lastModifiedBy>Yihao Zhuo</cp:lastModifiedBy>
  <cp:revision>1</cp:revision>
  <dcterms:created xsi:type="dcterms:W3CDTF">2024-03-10T20:36:53Z</dcterms:created>
  <dcterms:modified xsi:type="dcterms:W3CDTF">2024-03-10T20:36:53Z</dcterms:modified>
  <dc:description>
438元名的传道人司
我们是一支无形的军旅我们是无名的传道人
神帮助我们谁能抵挡我们的口号是向前进
几千年的殉道血唤醒了我们这后来人
几千年的众圣徒，鹑衣飘流不灰心
知道战场上考验上兵大风大浪里考验梢公
末后的时代里更考验我们时时处处求主指引</dc:description>
  <dc:subject>
438ymdcdrs
wmsyzwxdjlwmswmdcdr
sbzwmsnddwmdkhsxqj
jqndxdxhxlwmzhlr
jqndzst，cyplbhx
zdzcskysbdfdllkysg
mhdsdlgkywmssccqzzy</dc:subject>
  <cp:version>1.1</cp:version>
  <dc:language>zh-CN</dc:language>
  <cp:keywords>投影</cp:keywords>
  <cp:category>投影</cp:category>
  <cp:contentStatus>索引完成</cp:contentStatus>
</cp:coreProperties>
</file>