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F3729-4D5B-D585-38BE-6F973084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93778-D86A-A2F4-31BA-2DF0C4626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A192B-05DC-B9E0-5CF8-C50B4E54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03A60-2CB2-FECC-0113-E72DBF0A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87C5A-E4FA-3DDA-A718-B2696BE7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8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369D8-3C78-6FA8-A86D-9F00EBF6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A3949-AEB2-3D24-EF62-D77C8BF77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9365E-E724-BF83-CFC4-D3D822D4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33EFC-9417-898B-279C-7D946E2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69F74-94E0-0EF5-17CC-099A65D8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21231-8D06-6584-8DCD-17C1431E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10D84-CC4F-F8B0-C972-76C17B83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EB73A-2CBF-C7EE-EB03-9746F9A6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CA359-58DE-699E-3B25-7E1B2F11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014A0-2282-F816-3077-1D00F38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118D-B27E-46A6-AB38-E4452531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B257-6931-DA4C-BBF2-05D93A6B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936CD-C7B0-48C9-8911-70D8B3C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FF92C-2C88-FF10-F387-4D055EF9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F25D-97C1-C17F-4362-904C231B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8C59-C9EB-37E6-1B19-6C0251D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D8E48-9286-190D-F683-251B665D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38B6-B494-3B92-2EBA-35718FE2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F56B8-B06E-753D-008A-9CF065CB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346CA-67C1-D014-5326-85036AA7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5E08-7705-335A-9309-154C431B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1E41C-58FA-FDE0-FEB3-E11A04E7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B2D88-3464-902F-AC4A-87BC15BDD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27661-F3C9-CB0C-BBCC-52D7BA4E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794F8-EEB0-1090-DCD2-90967613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82297-690E-F969-973A-B267796B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8BF2B-F9BA-B8E8-848D-3FE60794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2A7AE-E75D-07D9-5A2E-43D07A62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F75AD-1BE3-2EBE-D628-EA68460E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A47C6-05AA-10A4-B179-F69091BA2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3DBAE-6260-4DFE-D2C6-244332D9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F8C1E-BCCD-7898-AB16-D645A1C2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FD8DE8-B5A4-5324-532F-B395FAFE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51B6DB-949A-9D9E-C9E3-34D8EDF7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39D76-6EF0-834A-C27F-011EB4ED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33835-66D0-FBBA-6B0D-C9E39862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372B3-40A6-F7F2-F952-58F217FB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6EE5E-0C79-1EF7-59A3-42726AE1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1E686-71DE-2794-A616-1A0DEE0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823DA-8A09-90A8-2E9F-276EF680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F399E-AA94-D742-E1BC-BC651012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16EF8-C8F1-1650-96EA-26CB7FFA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B9D1F-2C15-3EDF-AC22-F60AA62F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B36B2-AAF1-BB55-F247-0473CDA9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035A0-37C4-D4BC-9AA5-B7D7AEC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D9A0D-4403-938F-B2E5-DE170F1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2DCAF-630A-1A4C-F187-AB687192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473A4-B5B4-87AC-F396-579F3347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3FFDB-D7DD-672B-602F-C93CD9E74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72C85-13AC-7EA2-90E6-9F8AE9FC7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A1902-05F4-653E-D52C-8592FECD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69DA4-3BA8-7EA5-08B5-493BD557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FA209-25F0-C54E-25AE-DAE8BBDC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258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BEA57-D2C0-5208-7975-22890FC5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C599-22DE-CC5E-2C11-6F84D5F7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1F3AE-2E24-0BAA-CFCD-1B2A0737F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75A4-5DF0-4199-B722-80A06F82A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4627E-182D-7E62-36EE-D1723D67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DEAB9-9788-DF47-3C35-1DA52FEA4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9074-347D-4A42-9126-DC09D1B29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2" name="Picture 2" descr="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0439.燃烧吧！福音</dc:title>
  <dc:creator>Yihao Zhuo</dc:creator>
  <cp:lastModifiedBy>Yihao Zhuo</cp:lastModifiedBy>
  <cp:revision>1</cp:revision>
  <dcterms:created xsi:type="dcterms:W3CDTF">2024-03-10T20:36:57Z</dcterms:created>
  <dcterms:modified xsi:type="dcterms:W3CDTF">2024-03-10T20:36:57Z</dcterms:modified>
  <dc:description>
439燃烧吧福音的火
燃烧吧燃烧吧圣灵的火燃烧吧燃烧吧福音的火
燃烧吧燃烧着整个中国燃烧吧燃烧着你和我
拉起手唱起歌福音要成为世纪的火
拉起手唱起歌福音要成为世纪的火</dc:description>
  <dc:subject>
439rsbfydh
rsbrsbsldhrsbrsbfydh
rsbrszzgzgrsbrsznhw
lqscqgfyycwsjdh
lqscqgfyycwsjdh</dc:subject>
  <cp:version>1.1</cp:version>
  <dc:language>zh-CN</dc:language>
  <cp:keywords>投影</cp:keywords>
  <cp:category>投影</cp:category>
  <cp:contentStatus>索引完成</cp:contentStatus>
</cp:coreProperties>
</file>