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4B4BD-CA48-44CD-6F08-F738748E4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DBD009-888B-FEB2-A6D5-50342D8A0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162B86-642F-1F57-1CE9-DE388C621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545A-4B02-4D48-BB31-350ACBC20C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3DB92D-D0B6-C850-A0C3-E6BB6B50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04683F-1F7F-3FBB-7661-74400C467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5A80-CD02-456A-B174-47B8916E4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69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75514-8F67-6977-94F3-000D2A88F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4EBBC8-0F0C-48A3-09CE-69C66578C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D7BE90-B48C-F2C0-E660-BCE857378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545A-4B02-4D48-BB31-350ACBC20C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8E15E5-A080-80CD-36EA-72E347B7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7323D2-C0AC-03D6-A2F5-56C87029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5A80-CD02-456A-B174-47B8916E4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70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5DEBCA-F618-02ED-DF60-F12C54044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A7AB55-D5C4-144B-80C7-F28C21B82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F47536-D149-2530-2AAD-80135A39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545A-4B02-4D48-BB31-350ACBC20C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F7EA38-5488-C08F-EC08-41D58808E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A221A5-81A0-41E8-4221-41CA4D3B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5A80-CD02-456A-B174-47B8916E4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536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EB027-F7E1-763D-C33E-9614A72D4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996854-24C0-A8AF-FF61-26B07C5CF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9BA094-1BD7-5FFE-D10C-40AA7F05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545A-4B02-4D48-BB31-350ACBC20C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B60D35-3E8E-4406-912B-4E45ED9C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A0A1B9-BD93-8EEE-4A3C-BD232F61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5A80-CD02-456A-B174-47B8916E4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138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A2CB2-028C-6795-00E9-8874FF0FC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28D899-1A5E-E655-07C7-9CFEAFE39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BCCB47-E7DC-F34C-F60E-7AFCA6B8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545A-4B02-4D48-BB31-350ACBC20C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F23B02-A82C-C827-2544-DC3F32F23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980573-9FA5-3C0A-D588-F865F450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5A80-CD02-456A-B174-47B8916E4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6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43D21-C832-957A-A0DC-1406211C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0DD06B-8F4B-3408-7EC2-893EDBAA9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C09AA6-CAB8-F2A4-6B4C-AF1CCB6E0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8B6E87-A79D-7302-6AF5-DB4030489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545A-4B02-4D48-BB31-350ACBC20C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EB8150-F594-1D77-5908-9A20FCE37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F0A4A3-2FE9-585B-CFCF-0B1210FA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5A80-CD02-456A-B174-47B8916E4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505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8E574-037C-F30B-364A-459DD5F1C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D02A53-E959-BB29-1830-DF663E95D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50DC85-EBF5-0CCA-43B7-FA52A3B35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8638B5-866F-4F45-DD70-643FABCB4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98F97C-5B2E-19DB-0693-C5E35640A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AE2BA5-2A5F-058F-0225-969F8F99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545A-4B02-4D48-BB31-350ACBC20C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8B777C-37EF-E1B4-3FD4-158A5241F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21A638-7F94-FCB7-F24A-B07BBC91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5A80-CD02-456A-B174-47B8916E4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79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7D1EA-879A-ABD2-5344-75AEA827C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D084DA-2416-BBD1-128E-0BB04E5D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545A-4B02-4D48-BB31-350ACBC20C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26D9A0-69F2-F1C0-78B2-12B198811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783CE1-5AF7-2440-D0D8-640444A64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5A80-CD02-456A-B174-47B8916E4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78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8838F4-84D7-AFFA-1B47-7B5F4415C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545A-4B02-4D48-BB31-350ACBC20C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A66D50-5850-EC23-1B70-C043EA39D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260E20-4275-36EA-08AB-4D4A7F54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5A80-CD02-456A-B174-47B8916E4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88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74AA1-B898-F403-0A6E-0952FBFD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2EAB66-92C4-69B0-3604-9AE971E66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6A4482-0533-E810-A5AC-0C00CE22E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6AAA4E-9569-07AB-EBC8-620383C6F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545A-4B02-4D48-BB31-350ACBC20C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0C40C2-4590-B877-A146-AC45F7F9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D24842-0B0A-B5F9-A585-DD2D4FC3F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5A80-CD02-456A-B174-47B8916E4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98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61CC5-04EC-7307-F2AF-99327AD4A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170451-7441-C2E2-D70F-E8738A3B9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27E9F0-8F2D-4F4C-AEC8-18960601A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0C1E29-FD4A-6365-4ED9-5CB50CEF1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545A-4B02-4D48-BB31-350ACBC20C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5382C2-8640-6BC8-20D0-79AE1DF10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1C6C6D-D416-8BED-6608-3FCC8A96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5A80-CD02-456A-B174-47B8916E4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68452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524405-683C-7BD3-F9C5-08EA8DFBF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260718-7FF1-E514-BBC0-DB4433F2F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360884-024C-4195-253D-358D649CC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545A-4B02-4D48-BB31-350ACBC20C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902637-4C24-9C41-00EC-6F6E8B313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498CE-7304-88AD-52D2-C756656A4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A5A80-CD02-456A-B174-47B8916E4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02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634" name="Picture 2" descr="4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0442.走宣教的路</dc:title>
  <dc:creator>Yihao Zhuo</dc:creator>
  <cp:lastModifiedBy>Yihao Zhuo</cp:lastModifiedBy>
  <cp:revision>1</cp:revision>
  <dcterms:created xsi:type="dcterms:W3CDTF">2024-03-10T20:37:10Z</dcterms:created>
  <dcterms:modified xsi:type="dcterms:W3CDTF">2024-03-10T20:37:10Z</dcterms:modified>
  <dc:description>
442走宣教的路
我们要走一条宣教的路是跟着耶稣走把福音传给贫穷
人让受压者得自由，不管有多艰难没有后退的理由，
不能走大路走小路一定要走遍全球我们要传哪还有
一点点的时候高于万有的权柄紧紧握在手，
不要怡只要信直抵黑暗的地方，胜过仇敌的主耶稣
正为你开路</dc:description>
  <dc:subject>
442zxjdl
wmyzytxjdlsgzyszbfycgpq
rrsyzdzy，bgydjnmyhtdly，
bnzdlzxlydyzbqqwmycnhy
ydddshgywydqbjjwzs，
byyzyxzdhaddf，sgcddzys
zwnkl</dc:subject>
  <cp:version>1.1</cp:version>
  <dc:language>zh-CN</dc:language>
  <cp:keywords>投影</cp:keywords>
  <cp:category>投影</cp:category>
  <cp:contentStatus>索引完成</cp:contentStatus>
</cp:coreProperties>
</file>