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62FA5-BCA1-59A4-9DDD-0BEA41BC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A5B106-87E0-B93D-C227-700B0AE9A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F8B26-0A8B-0856-DB62-1E9968EA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111EC-C2F2-0223-C771-9BE6248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EB400-9082-65A9-C50D-CA72416B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23D23-7713-AB38-072B-885BC6C4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B84DF-361F-F6BC-ACFA-49EE5905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759CE-5747-4D53-17AE-37D84A3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6DDDE-757A-39F0-8234-B2032918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3927D-EFE9-751A-72D7-CF2CC044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7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15016-51D1-7A93-5891-DD75D5A9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64A01-1BB0-6C3B-E263-CEF81F03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104AC-BC19-E638-A523-30417A5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C8C14-65EF-D8D6-EC40-58C22BA8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10C99-20A8-799A-BCED-EBBD2C9C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82FC-DE1A-7726-9082-B4E7D104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D2AB-31D7-7760-6BA7-70AA8A3F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EE5BD-FD82-65FB-9DE0-FC4D1E37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9687-E10D-69E3-6BD3-487CAEDC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BFB51-B4B1-3F86-9A70-D7CA4CBB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4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27ADB-BD6F-9169-0587-024CCF43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9EAAD-4809-045A-51F0-286545A8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47BA9-140E-8479-30DA-1DEC496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38FAC-F49B-3950-99E6-BAAFE0F7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DC46E-AD19-CE2E-E7DB-B75433FF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6DDA-0478-035F-4537-9340D283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16D64-B9FF-8D1A-90C6-D0357DA1D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992F9-AA7F-A614-1E7D-58CC26C9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C7FCE-4734-8D98-4153-BB2E4E6D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67605-DA19-27DD-BE3A-157DAC6E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6FF86-46CC-7284-DB29-8588318B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6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7A56-99A3-7C3B-9A02-A8BF449E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8F2E-977A-DA2A-10FA-64B9612B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82755-4283-1A8C-124E-BA1F55CA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86BC3-3035-4DE7-83E2-800DF79E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A039DE-7063-5921-F7CE-B5377EDC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854E6-D7E1-B8EC-EAAE-2D96AC43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9B874-D9EE-5C90-9A04-7849083B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E62640-EAC2-C144-4BC9-BF9E9FC3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5F1C5-3C1D-A75E-64FF-355585B9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3D097A-09E9-0772-E631-1C562A5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21A27-E0CF-5FEC-9811-C726FA51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677238-E191-D248-16D2-A2A7A75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098A9-A9E7-C348-3442-6F7E5B0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2954E-E448-6CEA-B2A4-5D7C424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3A14F9-524F-C7BF-B510-8043C387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98223-CF1E-32D5-9B5D-DB5B9A7F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6EE41-6B6C-3CB9-FC40-E79DAF0E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D5A3D-8C4D-CC7D-FE58-3DD89E6F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952AD-B302-6CE3-3310-F3A6AB4C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63762-0DC3-CED8-66D0-507FAF3D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70E6D-AFB8-7BEE-FC32-4F72B5DA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962F0-16EF-7401-10B0-9ABFF4D6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5C67DF-AC1D-FEC8-8F9B-142486FC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CB149-DE26-F78C-0A91-23146E9B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47FF6-6B7F-270F-B8C8-4E2D1A0A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FB5BC-5CA5-02A0-F953-0C866E46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F4905-AF79-F9B0-7AD1-4EC805FF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2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A5FF9-1246-6C07-CACA-04DA3BFB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64FA7-E692-8D54-753F-1A4C5B47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5833D-0BB0-B09F-BF13-7D926797A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A2D2-61F3-4144-847D-436971DD66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9069-CE98-6D94-A829-00926C9FE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D1C28-F967-D0DF-11F8-5DCB326E3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4ADC-6C99-44DE-80F1-15D7AC5AD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7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58" name="Picture 2" descr="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0443.中华要兴起</dc:title>
  <dc:creator>Yihao Zhuo</dc:creator>
  <cp:lastModifiedBy>Yihao Zhuo</cp:lastModifiedBy>
  <cp:revision>1</cp:revision>
  <dcterms:created xsi:type="dcterms:W3CDTF">2024-03-10T20:37:14Z</dcterms:created>
  <dcterms:modified xsi:type="dcterms:W3CDTF">2024-03-10T20:37:14Z</dcterms:modified>
  <dc:description>
443中华要兴起
中华之崛起要传福音中华之崛起要救灵魂，
中华之崛起要敬畏神中坐中华上帝爱你
愿你得着那天上的甘露不在旷野沙漠寄居，
愿你向天上神仰脸池的祝福永伴随你
中华要传福音中华要救灵魂
中华今口要兴起中华要事奉神</dc:description>
  <dc:subject>
443zhyxq
zhzjqycfyzhzjqyjlh，
zhzjqyjwszzzhsdan
yndzntsdglbzkysmjj，
ynxtssylcdzfybsn
zhycfyzhyjlh
zhjkyxqzhysfs</dc:subject>
  <cp:version>1.1</cp:version>
  <dc:language>zh-CN</dc:language>
  <cp:keywords>投影</cp:keywords>
  <cp:category>投影</cp:category>
  <cp:contentStatus>索引完成</cp:contentStatus>
</cp:coreProperties>
</file>