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3E50E-2A57-6B2A-AF82-701167078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91CF10-65A8-BADA-8A3B-674751DC1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3BD3F-50DB-8A93-BEAC-DDF54A54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E7BAC-63A7-E7D7-ACEE-C6B0093F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E2514-08CD-157C-A949-A9DA9C1B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2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06021-F71D-8C2E-F09F-FAAB8B00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F7D2E-9BB5-3C06-68D1-4CDDB373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76AA4-D451-43EE-E12E-2F7FF4D8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1FFD4-837E-16B0-67EE-7833CAA8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8684E-02E7-47FC-80A3-5D2C8727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2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7B6A8-568B-61EE-094A-00EF6FDBC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43B56B-801E-C2F4-BB69-615F6E99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A8955-8941-6DD5-1B0D-653F367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2FFF0-0880-94AD-3996-C1564294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5C6CE-A6A9-CC2E-5CAF-470FC486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5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98A77-84FB-0116-8C38-3E7C89CE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A09FB-0C0A-B878-2D3B-445F5466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9DE38-B0A6-54E9-4A4D-CE1A40DA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CF9CA-7F66-CEDA-4C40-01C4F94F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9183A-CB87-2637-CB87-E0E29A28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8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5C9D9-364C-297D-AA1C-814F98AC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66DD84-10BA-60EA-E60B-8D46491B4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D7285-43EC-42EE-03D8-12AC85BD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4F2E5-0EAD-4DC8-94AC-FF792ECC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BFAA2-0693-5A83-AED1-B386030D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8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90E21-973F-5065-F1A5-920D48AE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4B32A-143F-539C-2935-7EEE3F0B5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7B6C60-5CC8-8509-B1FB-D7C0A5054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E3BB5-AAE9-85CB-DB69-7E1B8BE7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DB873-E679-32BE-CA34-A321BCE3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C06FB-0DB8-1F65-81F3-0BB75F11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3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02790-011D-F1C1-7884-512226A6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27DE04-515E-2ED6-0CDD-387E00818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C48EA-2154-6720-248B-279F6C362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F2FF7C-E606-4513-4F3F-8E2960EF7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C9075D-8FE6-2D66-A513-75B44A6F4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35246A-A565-D681-3979-1786F23F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C68842-2F59-A8BB-7C17-2A5E5568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DF02D4-40A4-4B67-65CA-AE27A82A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CCB2B-A898-C196-FDCE-65C622AB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CB9F3C-5CA2-B2F8-80BA-678F6B01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867AB9-9739-FFB7-C405-2760596E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7F662-E535-F384-4ABB-486FA37C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4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DD7283-10E8-6597-C0BD-AEFF89B8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3C5B2B-E998-6834-A3C7-44CE00BD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FAB9CB-6B9A-3617-914B-8A0DE22A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6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623C3-D9DC-EED4-4A78-BBF5CF70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E7898-39B2-F95A-50A5-49707BD7B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B417B-711D-EEA4-8709-359397E39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4B661-1E68-C075-CA78-3455898D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7A107-E524-0892-FE19-2941A863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940346-E410-158F-5AC0-87C1BAC7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3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A12AB-D8CE-9B72-A131-B91D9EAE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50B91-E424-C36C-5FAC-ADF9E7693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59A6B1-D0AF-A034-84AC-548FF1962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15116-FE9F-7684-BBEC-56A7F82F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9860F-F5C1-4BD0-4A23-FA4132A6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65E3E-3C4A-9F7B-6679-48839F7B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647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95A7E0-72AB-D420-A5B6-41F996B8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154A83-E7FE-02C5-12A1-E727B3650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51CFB-81B0-CF52-46E3-FCCE6B195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EAF6-E84F-4CE3-A0C0-E5E5938F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BBCEC-D41C-2AF0-BE23-3BECC69F2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0159F-C6AC-D71D-FB00-AABF1BD46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9A7B-7C57-4C8E-B498-1C914316A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3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682" name="Picture 2" descr="4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0444.马可楼祷告歌</dc:title>
  <dc:creator>Yihao Zhuo</dc:creator>
  <cp:lastModifiedBy>Yihao Zhuo</cp:lastModifiedBy>
  <cp:revision>1</cp:revision>
  <dcterms:created xsi:type="dcterms:W3CDTF">2024-03-10T20:37:18Z</dcterms:created>
  <dcterms:modified xsi:type="dcterms:W3CDTF">2024-03-10T20:37:18Z</dcterms:modified>
  <dc:description>
4马可楼祷告歌
马可楼上弟兄姊妹同心合意恒切祷告求神赐下复兴
圣灵浇灌枯骨连络复活成为极大军队作基督的精
兵从耶路撒冷到地极高举传扬十字宝架被圣灵
差遣成福音火把使万民作主的门徒
坚守主道不受迷惑舍己负架爱神爱人，
靠圣灵大能忠于主的托付殷勒做醒候主再来</dc:description>
  <dc:subject>
4mkldgg
mklsdxzmtxhyhqdgqscxfx
sljgkgllfhcwjdjdzjddj
bcylslddjgjcyszbjbsl
cqcfyhbswmzzdmt
jszdbsmhsjfjasar，
ksldnzyzdtfylzxhzzl</dc:subject>
  <cp:version>1.1</cp:version>
  <dc:language>zh-CN</dc:language>
  <cp:keywords>投影</cp:keywords>
  <cp:category>投影</cp:category>
  <cp:contentStatus>索引完成</cp:contentStatus>
</cp:coreProperties>
</file>