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3BD7D-0E4A-0AA1-5771-08EBB8573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C49401-D9B3-D706-5334-BB5BAA136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89B50-46C1-FBC4-8807-4A665B73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96B5E-0788-CEA7-0739-74168593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2F2B2-0323-96C1-2ADF-B6096D0C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6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7D8B6-E02D-A92C-85F8-222EFB9C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236722-5FAF-ADF9-5E83-8DDB343D4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AFFE1-5121-AB79-43D4-7E8734EA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ED4DF-8BAF-7570-EF95-DC66146D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543D1-EA41-F862-8139-3A356737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52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546FCF-21C6-272D-1314-14A90D31B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99AC1-BA0D-A659-1EC1-E7A336E33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2AEC7-DB27-13CD-8390-FA812C4C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D293D-5465-E355-EF9D-5FB25881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9662A-A56A-38E6-526A-53F2C7F2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11E16-5BFA-67A9-75F0-381A1556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ECBD4-CE75-D00B-AED5-CA0C64EB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87E86-0FD1-D686-5B37-FAE6F3B6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4F446-EAB4-398F-EA79-2E5276F9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DE419-1B55-F649-7704-7AF92A1B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0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A27DD-EF19-48FA-B770-929FFB63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5C5F0-54BB-9637-8FFA-BD7E0E5E2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C0B6D-D524-AAEE-13F5-6F1B00A7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4F78B-8715-6744-3F5A-C816C530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81826-BA7C-C256-6B11-0D3E5C33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1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4C67A-4E97-2C75-17BD-2D37B500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8277D-91B2-E953-73FE-82A97F365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FCAAA-4189-56AD-0C47-05E9E8E00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4CB7E-B593-8E89-616A-4796827B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19DE1-EA5A-EEA2-96D4-1090DB86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8FF54-7CC8-C248-716F-FB66957F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13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7CDD3-885F-40DB-2881-69FE0700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7B7F0-AB5C-F7E2-DB3A-809FABF88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60C5F-6DDB-B943-7C6E-F3035081F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899C89-E546-F5AD-B22B-95935F455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20FBF-C94B-63CE-2462-1C117F006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47F31E-C7A7-B965-0B0E-9060471F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C90A9C-E6F2-F450-8164-E443253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827379-0E55-1AB6-7D06-937D2401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1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BBC75-6736-8576-0E01-517B4B17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3C5D78-4C32-930B-78E7-093A6950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24147C-7F11-13FE-C3B9-1A9E787B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84017-8D55-C4D7-A8AA-CE350658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2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ABCC2D-A7A7-AE4F-8C6B-B3C740FF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38353F-1456-14FC-92A0-1E377FF8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7CD05F-3A09-DE17-0C91-71BDA583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3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69BAC-0645-791F-480F-08FAEE72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1502F-FC5F-1FE8-C032-32915D8C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640510-5242-31FB-7303-77E1FBC0C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1587A-5CD2-D9CE-4B20-BB7414F3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FAA43A-1251-54A7-275A-9492930C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B086D-0E7A-E812-45D6-8FC707E0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238C0-17F6-B861-9AA5-3A754EE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3C61B1-1872-6D16-BFB7-C3AF6D432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B91E68-DD02-FE51-BE9A-900DD3E32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52882-01F1-973C-8704-2F32DE17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1B52E-F72B-D3E3-69B5-2FB16D28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48AB8-536C-DE44-5543-DBB309E1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881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B3900A-A6C1-1ED5-9034-9E61424B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6A4A7-B10A-91C5-6DA0-EFA1A47D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6963F-EA1E-1FE4-FA2C-A0AA32067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6939C-0AA4-43B1-966C-D81E183AD5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61700-BDDA-E067-4D44-1EA617CE9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E3506-26FC-9DC7-F0A6-DDCD893F3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49FD4-253A-4D0A-86DC-D8AD8B48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70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30" name="Picture 2" descr="4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0446.主的恩召</dc:title>
  <dc:creator>Yihao Zhuo</dc:creator>
  <cp:lastModifiedBy>Yihao Zhuo</cp:lastModifiedBy>
  <cp:revision>1</cp:revision>
  <dcterms:created xsi:type="dcterms:W3CDTF">2024-03-10T20:37:27Z</dcterms:created>
  <dcterms:modified xsi:type="dcterms:W3CDTF">2024-03-10T20:37:27Z</dcterms:modified>
  <dc:description>
446主的恩召
千万同胞在等待，等待主的福音恩召，
白白的救恩在等待等待你和我去传开看哪
日里的庄称已经熟了主的声音在呼召，
我已经看见我已经听到主在呼石
千万同胞在等待，等待主的福音恩召，
耶稣的救恩在等待等待你和我去传开</dc:description>
  <dc:subject>
446zdez
qwtbzdd，ddzdfyez，
bbdjezddddnhwqckkn
rldzcyjslzdsyzhz，
wyjkjwyjtdzzhs
qwtbzdd，ddzdfyez，
ysdjezddddnhwqck</dc:subject>
  <cp:version>1.1</cp:version>
  <dc:language>zh-CN</dc:language>
  <cp:keywords>投影</cp:keywords>
  <cp:category>投影</cp:category>
  <cp:contentStatus>索引完成</cp:contentStatus>
</cp:coreProperties>
</file>