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3E2B1-5456-3652-1868-4022BA2BB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F34C41-7B2C-A4BD-5106-02F8444EC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62269-6519-37A5-A594-96C28CFD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96B-5073-4FA1-8BC9-E1EB55A636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A224C-82A9-2827-8ECB-6EB9EBD1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CEA89-D255-A337-D153-759F30CC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276-3F51-4796-93B3-BC9A70D3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65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2187D-C63D-2E11-223B-4C354776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0E4E42-1179-D9BF-8486-0630B9487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15C96-701D-E9F7-0D32-15EDB931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96B-5073-4FA1-8BC9-E1EB55A636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6EE79-0562-5020-6D46-EDE6FB2C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97D52-BC15-6FA3-A42F-BD8BE6E1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276-3F51-4796-93B3-BC9A70D3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3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F49EB8-B2ED-8B90-FE2F-E70EE7B64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FBF972-8E87-B6D2-D397-F7B39A7B6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57E7C-E848-E1F9-BD97-8F20AE63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96B-5073-4FA1-8BC9-E1EB55A636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C969C-C982-6C0D-8CF6-9A4BEC85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D9D0A-DF95-B26D-9B73-C09A7DC9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276-3F51-4796-93B3-BC9A70D3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02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E3C53-A628-A6B1-59E5-E334E3A0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C712B6-6879-B579-E53D-D794C01E3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BC7CE9-81C6-A845-2F2A-BCCB2B0F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96B-5073-4FA1-8BC9-E1EB55A636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8A27D-EF33-E737-F9C1-26A6CD3A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CD922-0413-57CF-8187-8BF356C7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276-3F51-4796-93B3-BC9A70D3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23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66B48-F0D8-E4C1-2B65-127D62DF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F6C064-410E-6B94-92BC-73F606EE0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5650F-F48F-D6E0-DBCB-09054FEC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96B-5073-4FA1-8BC9-E1EB55A636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CF7F1-D266-478A-9B4C-EC9E76F5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9142E-2897-448A-6CFC-5D4EAE6A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276-3F51-4796-93B3-BC9A70D3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56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CC7ED-D477-8B00-E7AA-F2139DEC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65E62-0682-260E-AAD8-9A533822D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EF330A-A782-9F35-757F-89B30D0FD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06F668-2221-298F-E8A9-4438E067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96B-5073-4FA1-8BC9-E1EB55A636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605AC8-610B-3F72-E457-949204B3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834777-0E96-F3E9-9614-D4431DAA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276-3F51-4796-93B3-BC9A70D3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52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2A385-85E5-C71A-D7FB-15E9DD91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B2D7DE-8276-F243-D4D5-17BDDA777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87EDD0-E5C9-52DE-756E-B586941F1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D1E61B-6E5A-27DF-0984-3377196F7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899E6D-131F-E417-3943-3FDAC5766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EF3DDA-B19E-FA08-0342-39FACDB8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96B-5073-4FA1-8BC9-E1EB55A636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54A602-34D3-3E27-7B2E-5CBADE1E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F9C804-0FC5-5069-EDEE-D55AA746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276-3F51-4796-93B3-BC9A70D3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8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B3C7E-D512-13E1-8187-EEC61B11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8DE8BE-9611-167F-B8AC-683A1E78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96B-5073-4FA1-8BC9-E1EB55A636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3C2577-C6C3-E11F-6812-298E8EA1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963E39-77D8-A849-A268-260EAC9C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276-3F51-4796-93B3-BC9A70D3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4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AFEE9-82F8-189A-E086-23220E41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96B-5073-4FA1-8BC9-E1EB55A636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936C1C-DEB9-23DD-25A9-E34FC171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0FA0E6-5448-3BE4-1A65-5FE8B856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276-3F51-4796-93B3-BC9A70D3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3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4C04E-61C9-1285-C0C5-16486E9F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F0D24A-36F2-9EB6-794C-E0733636F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46BA22-5150-A665-F78D-2388AC8A6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BD92F6-15D2-902D-CCA5-E753A082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96B-5073-4FA1-8BC9-E1EB55A636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7E5DDB-A26B-A97F-92AC-E5860450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3A781E-23E8-BF8F-B220-7FD7461F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276-3F51-4796-93B3-BC9A70D3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99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0B59B-93C9-3146-2421-4D3740C6D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A5B7D5-FB18-40DB-D2B9-AD049C137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F64C88-E5CA-A147-F2FF-5B94E6D9C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D0148C-E738-2D60-F2B6-B23A48E4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96B-5073-4FA1-8BC9-E1EB55A636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1F823F-C38F-09EE-F0EC-369B4D79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4B85F8-323C-EA8C-09E6-4C13BD06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276-3F51-4796-93B3-BC9A70D3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1030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D63847-2A5C-7C2B-98A2-BB5C0D175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596C1F-2EBA-1D95-77DF-194AD7DBA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8ED6B-70A2-939F-0CD8-0983C3D8D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6D96B-5073-4FA1-8BC9-E1EB55A636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AA995-4BE0-61A0-ADB1-C767ACBF4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864F8-D95F-7C71-02A7-0F47449ED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BD276-3F51-4796-93B3-BC9A70D3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2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778" name="Picture 2" descr="4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03" name="Picture 3" descr="44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2" y="-11113"/>
            <a:ext cx="9128126" cy="684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0448.快救人</dc:title>
  <dc:creator>Yihao Zhuo</dc:creator>
  <cp:lastModifiedBy>Yihao Zhuo</cp:lastModifiedBy>
  <cp:revision>1</cp:revision>
  <dcterms:created xsi:type="dcterms:W3CDTF">2024-03-10T20:37:35Z</dcterms:created>
  <dcterms:modified xsi:type="dcterms:W3CDTF">2024-03-10T20:37:35Z</dcterms:modified>
  <dc:description>
48快救人
1我的亲爱弟兄姊妹快救人快救人快救人
2我的亲爱同道同工快救人快救人快救人
1人在硫磺火湖里面嘴唇焦舌头干真难热
2人在阴间火焰里面虫不死火不灭真难熬
1你信耶稣已经多年知道将来地狱苦刑
2你去传道已经多年知道真理明白圣经
1为何不将福音给人害得人吃苦头到永远
2为何不将真理传明害得人轻主恩罪难逃
48快救人
3我的亲爱神的圣仆，快救人快救人快救人
4我的亲爱神的圣仆快救人快救人快救人
3人在耶路撒冷城外咬着牙切着齿真难熬
4因为你传福音给人恐自己不保守反被弃
3你领大会已经多年知道如何得救</dc:description>
  <dc:subject>
48kjr
1wdqadxzmkjrkjrkjr
2wdqatdtgkjrkjrkjr
1rzlhhhlmzcjstgznr
2rzyjhylmcbshbmzna
1nxysyjdnzdjldykx
2nqcdyjdnzdzlmbsj
1whbjfygrhdrcktdyy
2whbjzlcmhdrqzeznt
48kjr
3wdqasdsp，kjrkjrkjr
4wdqasdspkjrkjrkjr
3rzylslcwyzyqzczna
4ywncfygrkzjbbsfbq
3nldhyjdnzdrhdj</dc:subject>
  <cp:version>1.1</cp:version>
  <dc:language>zh-CN</dc:language>
  <cp:keywords>投影</cp:keywords>
  <cp:category>投影</cp:category>
  <cp:contentStatus>索引完成</cp:contentStatus>
</cp:coreProperties>
</file>