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F5016-C8A1-B339-2268-A38C05987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E003F-5AFA-6608-FBE5-C14823F4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25990-E5BA-ABB6-9D90-56C6E494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49AED-1FDC-97CF-2170-E3D272A7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B73E5-ED61-9344-BEF0-4823C53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A5FB7-39B2-96AF-1F0F-C2DB27E4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99FB3-097D-5650-E532-9371897A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D0B7A-24F3-126B-7A43-5C16A68E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2AB3-A713-AE0D-72C8-ADA6625F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256D6-4C14-68F5-66DC-DF09BE8F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9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408DBC-7210-6DB1-D143-EFB79C32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806F2-CA39-940B-13E1-CCB8CC7E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C380-9B2D-E1BA-CB8C-6F6BA4E5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706D8-C33C-0B42-734E-985ED150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AC8A6-5B4E-78C9-C466-49E3E23B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28E59-A853-CA74-CBD1-58919AF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44CFC-483F-02FE-4243-D8746826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CBC7-7A42-48A5-D741-0DF24924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CED4A-F992-E120-8F1B-E45B83FD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BC975-3D6E-F3EE-51E8-766FCF35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7788-3BDE-E0D8-5533-133B2CDC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EE820-2492-862D-5485-1C95D11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1CFF9-2BE3-75CA-9269-70A27728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986B0-097D-BCE1-8D28-213E3AC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D720C-870F-C3F9-EC44-29DD56CC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77D2F-7556-3EE9-8E48-13E44EF9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DCF9A-2483-4D49-AFE9-7AAE8DC9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D9973-18B6-CA9B-19DE-1D069226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8C7992-23AB-E160-3C98-466CB015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EE473-F9A1-6EF8-4F6F-45BDE3D3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BB2F5-CE6E-C8CA-55D0-F1AEC2C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7011-94E5-2498-0CB6-5E0BEB4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6A733-EE32-8306-0F0E-C8ABF7C8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00940-7880-1611-3091-CB54F5135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998AF-4926-526D-C236-8F0107C39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EB092-36F2-A675-5F64-5ED3693DE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BFC55-D8FF-63A7-C873-46AE1B3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5F9E3-1109-0294-F045-2003BE5C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D4414-BBA5-A0A7-8C3A-1BA18844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6F4C-D0C7-18FC-1A13-0F2A95B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AADDC9-5DF0-111E-09C3-CEE86C2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AE5ABB-9046-6D33-94D0-A3670CE4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787051-5630-3581-97B0-69BDB5A7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5FDDF9-D029-7A5C-2CF3-9359E385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4A62B8-F1B1-249F-DB0C-33569F1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6EEB2-0216-DCBF-90B1-C12A07D0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4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8756-E016-D78F-157D-80BADAD2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BA300-7710-E015-34CB-C5D11990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9A209-DCC5-2973-E35A-7655497F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D44B8-A0A0-9E98-5741-0683CF81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76538-EC5E-90EE-C873-DB6ECBB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3A322-ACF2-B5ED-701B-5CBB2645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2F3E-6809-6902-A152-393FBC68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7701B-0F28-4FD5-39E7-F0EAE78C8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57620-E4C2-471E-A61D-38B4A5E8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AA20D-FB39-BC2A-9DD0-A9F4ED95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4F78E-4452-DFB5-142A-98C84492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303BE-3C52-CDA1-3AFF-53A83439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646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E2AB9-7F9D-B9E5-8ED0-AFFCD254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DED3E-C906-9E8F-F5F7-FDF7B356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F5AAA-91F6-2A86-8B3A-94F534951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CC64E-B7EC-4074-BA2F-697771490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F8255-C172-26DA-EB55-2978F8282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02C25-E302-BB58-E46B-15FFB7939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85D2-D1B7-435E-8AF7-444BCFDC1A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2" name="Picture 2" descr="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0449.前进！向前进</dc:title>
  <dc:creator>Yihao Zhuo</dc:creator>
  <cp:lastModifiedBy>Yihao Zhuo</cp:lastModifiedBy>
  <cp:revision>1</cp:revision>
  <dcterms:created xsi:type="dcterms:W3CDTF">2024-03-10T20:37:39Z</dcterms:created>
  <dcterms:modified xsi:type="dcterms:W3CDTF">2024-03-10T20:37:39Z</dcterms:modified>
  <dc:description>
449前进向前进
12前进向前进同工同道们前进向前进弟兄姐妹们
上商得费层摩族育相精餐营
上费都整鑫的稠圣教会育区高体经理
上筷鑫联市妹禁夏贴筋子箱
上翠庆热心香：餐款会居社术烫团帮馆
向着天国努力面前前向前胜利终归我们</dc:description>
  <dc:subject>
449qjxqj
12qjxqjtgtdmqjxqjdxjmm
ssdfcmzyxjcy
sfdzxdcsjhyqgtjl
skxlsmjxtjzx
scqrxx：ckhjssttbg
xztgnlmqqxqslzgwm</dc:subject>
  <cp:version>1.1</cp:version>
  <dc:language>zh-CN</dc:language>
  <cp:keywords>投影</cp:keywords>
  <cp:category>投影</cp:category>
  <cp:contentStatus>索引完成</cp:contentStatus>
</cp:coreProperties>
</file>