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91C23-674E-8A69-C16C-45629B0CB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9E31E7-FEC5-D1B8-B43C-F49FE65D6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A4302C-49C9-3629-3127-7981E77F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2366-5F49-4742-9D74-2314FE3AC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590BF-DC17-3C7E-F524-968001E5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02287-47C6-86F2-63DF-2FDAD54D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0754-ED59-41F8-91E5-3C7CF206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98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2BA4D-169E-02A1-8BDE-5E31CE48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AAA7EE-B055-0B73-6CE2-A97149A7E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A02DF-614A-AC5D-1EB4-54B17139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2366-5F49-4742-9D74-2314FE3AC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7DA5F-3AD4-5394-5BEF-4DE6EE90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6E84E-AED5-5BA2-8F3A-AFD31CD0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0754-ED59-41F8-91E5-3C7CF206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39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F02BE0-3828-F7D2-DEA1-759559267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3B859B-07DB-4915-06DE-BB6D31374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064AA-54C2-0B20-3D7F-6E17E975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2366-5F49-4742-9D74-2314FE3AC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779BE-8FD2-A424-3906-A1F4C08E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9ECF1-08C3-1D65-1347-72C7104C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0754-ED59-41F8-91E5-3C7CF206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8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756B1-D2F5-00F4-9754-51F28D89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73116-863D-EF69-BDAF-9C4C595A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332E4-5B3D-4D75-332B-3A6F7C29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2366-5F49-4742-9D74-2314FE3AC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234D9-5C6D-CEAD-3E6F-12A0C387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8CCA7-0D3A-D058-51CA-C9F8AAB7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0754-ED59-41F8-91E5-3C7CF206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23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07697-A397-BAB9-95D5-8A582603C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5F8B17-1195-1AAC-39AB-47006C47C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0A421-52B2-8AAA-AACC-78A1718E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2366-5F49-4742-9D74-2314FE3AC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3D92A-B5E3-6268-4B83-E6DF8B9F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8E768-8B88-FB18-E3B2-C8FF89D9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0754-ED59-41F8-91E5-3C7CF206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6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BF410-F79D-D4C5-1BC2-8C36D12B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BE47D-8276-E872-5286-249F32431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7CDD2E-DB4E-95B4-B8D2-81F4A176A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22D49F-18C5-324B-3769-5D8AD26A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2366-5F49-4742-9D74-2314FE3AC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EC13EE-A334-4A90-B89A-B9BC822F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7C043F-A5D5-B2AF-A96E-17AE1EE0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0754-ED59-41F8-91E5-3C7CF206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51894-BC50-3B54-C085-3F68F25D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67391D-B48B-AF15-ACBC-791F59112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24E371-192F-BDEC-1102-45585381E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DC536A-4C4C-82E3-1B2C-EA4590F8D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E4C642-16C3-7C41-6774-6B8249B58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6C546B-F76B-66BF-C048-6EF6C4F9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2366-5F49-4742-9D74-2314FE3AC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A50CDE-E6D6-781E-2DAB-B325020F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7DF4DD-4C2F-7E7F-6553-5722FABF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0754-ED59-41F8-91E5-3C7CF206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5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046C6-3DBB-F9F4-77C8-96A6358F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5B1D17-4003-9302-B33E-0BFAE9B3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2366-5F49-4742-9D74-2314FE3AC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2EF63A-92EF-C6FE-8AFE-A2D71938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172A68-99FD-EAD2-B0CE-7887C7FB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0754-ED59-41F8-91E5-3C7CF206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5EAADD-09AD-66F5-44FE-23A4B556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2366-5F49-4742-9D74-2314FE3AC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A6BF23-93B2-79F7-80A5-F5DF46D4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05AF42-4A4E-54A0-B4B7-F1B6D97A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0754-ED59-41F8-91E5-3C7CF206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10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AA997-41E8-AA16-8486-A03EAB6E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B386E-CF65-F17A-561D-AA9D273C7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283936-C66E-5D69-3D9D-265ADF8D3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4EB606-0478-1E44-4AA3-A6E7B3A8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2366-5F49-4742-9D74-2314FE3AC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4D5445-8E2E-B409-8629-6B5AE78B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136A44-1455-CFD8-7FA8-5F310BF0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0754-ED59-41F8-91E5-3C7CF206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EE64B-3B47-87D4-7487-BBC45AB2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F0635D-5233-FDF7-4E8A-8C2BC2D8A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87A90D-1289-FC16-0194-0E238F684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F5F7CF-3DDF-0C20-3F2B-EE40FCF4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2366-5F49-4742-9D74-2314FE3AC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1F3710-40AC-C032-4D70-D263654D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B4CB85-32D0-6A46-6898-39A698C2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0754-ED59-41F8-91E5-3C7CF206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6026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E4A515-0097-1FB7-8A8C-1931E071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2BC88C-376B-63AE-9FF5-56E49E7C9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40566C-2F6A-6D24-A681-A341A6D21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D2366-5F49-4742-9D74-2314FE3AC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A4F7BB-2838-D624-29EA-2CFE4D157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D088B-D9B2-D62B-6654-D2E4D39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F0754-ED59-41F8-91E5-3C7CF206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92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850" name="Picture 2" descr="4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0451.走吧！我们走吧</dc:title>
  <dc:creator>Yihao Zhuo</dc:creator>
  <cp:lastModifiedBy>Yihao Zhuo</cp:lastModifiedBy>
  <cp:revision>1</cp:revision>
  <dcterms:created xsi:type="dcterms:W3CDTF">2024-03-10T20:37:47Z</dcterms:created>
  <dcterms:modified xsi:type="dcterms:W3CDTF">2024-03-10T20:37:47Z</dcterms:modified>
  <dc:description>
451走吧我们走吧
走吧走吧我们走吧要得那地为业
走吧走吧我们走吧不要再留恋什么
胜利的信心，热烈的火焰圣灵在时时催促，
走吧走吧我们走吧踏上宣教的路</dc:description>
  <dc:subject>
451zbwmzb
zbzbwmzbydndwy
zbzbwmzbbyzllsm
sldxx，rldhyslzsscc，
zbzbwmzbtsxjdl</dc:subject>
  <cp:version>1.1</cp:version>
  <dc:language>zh-CN</dc:language>
  <cp:keywords>投影</cp:keywords>
  <cp:category>投影</cp:category>
  <cp:contentStatus>索引完成</cp:contentStatus>
</cp:coreProperties>
</file>