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D718A-FFBC-BCAF-7BC6-EAF1E43F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73E26-C65A-BD25-0C7D-0CF722AD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B0C59-FD11-E5F0-A6D3-0841208A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CD0BF-9E9D-379D-496A-708DB315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E74BC-BBFF-1C0A-8499-66754217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4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ED69F-1579-DD3C-2D1A-2CF472D2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3EC93-8B26-0E60-1450-D8240C73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0A20B-22D3-F69A-DA90-B57A4A7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ABEA3-B200-BB5F-427B-004E87F2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BE8A5-B203-162F-034E-FD58BACF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319E8-A618-CF97-5A42-ACD0ADE8A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D154-64CF-4F88-31FA-595BF45A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F5805-316B-3CB9-EBEA-ACE1AF66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833FA-1010-3E8E-A845-6DB7714E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E679A-FB6D-BD37-E590-DC5F74A0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33DBD-C726-FF6E-3A9C-22E49CEC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A55AC-86EE-B4E0-E421-DE75FB9B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D9039-05E5-DB5E-BFA4-5348A7B9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23F90-30D0-914C-8902-643DC965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4F3A6-D031-F3EC-C495-7C8CA1A8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30C6-3AC4-FD63-1425-71307DAC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1D4F7F-0EE8-CB34-9C0C-60823AF3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FBD7A-9552-043E-C885-DDA7583A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77084-05BE-427D-2175-546B4539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9BF17-7918-0EF1-2DAE-EF0F77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53044-9EFC-3924-BBF7-E1AD46C5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2EFD7-FB63-ECF6-F8FD-BE3536837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568E7-0F35-0F07-1407-E2C234DB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358C4-32C0-08FC-38B7-ABA314E8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BC89B-4623-C70A-1EB1-D4EFA473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E25D3-010C-4A6C-FD39-374899C2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4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A26F3-01AD-C24F-F542-6A3919EF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FFC4B-06DA-2795-0680-C50941B3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6A776-03C5-B35D-F3AB-D3B96F573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293AD-61E0-C647-07EE-7B1B735DF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81A3B8-0D1C-0193-D4CB-4528F8F7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565E4-9456-DB8E-92C3-84062B43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6D1BF-387B-9273-7598-49460735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D72955-2CDB-014B-FEA7-E22809D3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6FFB-49BD-28CC-D8AF-CF7094EE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C0EBE-8381-D39A-7CC7-B2CD56D2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FA0D87-A5DE-B2A7-C0B6-C6FE1172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AF2DC-73E9-7730-6985-17FA9371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E57244-2910-FD4F-99AA-E6D22E01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3B4D3A-B021-1ABB-60D7-216E186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D5F72-3465-BFF8-0C9B-4983C98A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E4BF-108F-DD5A-54C1-0D9AC28C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5F12D-CE41-DFC8-E52E-695099C5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868EF-3E58-BB80-7D0F-D78A7F7F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F6390-04CD-A942-E866-2CAF1A44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4D60A-8D0B-3CAD-F2EE-9568E860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F104C-C332-83B4-CC16-44E28855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806C9-4244-70DE-3CC0-3EB7D7D5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210C3-13C5-F464-BFEC-24750548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A9E6-0F94-C2E0-A10E-384378E7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A78C9-538C-7FB9-7B08-928549D7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94EB8-9563-9C27-98DB-4F29466E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79C5C-B376-D719-BB77-2DD2E84E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02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F2946-5D3E-4F90-519E-6A8B09A2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61BFD-AE54-F098-7028-9A2B946E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94D7F-403D-5D35-5BD2-783992EE5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CAD4-2C80-469B-8EA7-EF8EB61BE2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509A1-08CF-DEA9-1D4D-108936C7E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E7149-175C-CCD0-E099-9E4045B25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73A7-3BDE-47DD-9586-1C64032C4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898" name="Picture 2" descr="4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0453.古老的穹苍</dc:title>
  <dc:creator>Yihao Zhuo</dc:creator>
  <cp:lastModifiedBy>Yihao Zhuo</cp:lastModifiedBy>
  <cp:revision>1</cp:revision>
  <dcterms:created xsi:type="dcterms:W3CDTF">2024-03-10T20:37:56Z</dcterms:created>
  <dcterms:modified xsi:type="dcterms:W3CDTF">2024-03-10T20:37:56Z</dcterms:modified>
  <dc:description>
453古老的穹苍
古老的弯苍依旧每天有太阳，古老的土地依旧每天禾苗长
有人问你何为业我们的回答是牧羊
房上的使命你干万不能放，走到哪里主的话总要记心上，
神的恩典足够我们用，这就是一生最好的亮光
最好的亮光是来自天上那里有生命泉活水长，
风吹中原秋收忙耶和华是我们的力重</dc:description>
  <dc:subject>
453gldqc
gldwcyjmtyty，gldtdyjmthmz
yrwnhwywmdhdsmy
fsdsmngwbnf，zdnlzdhzyjxs，
sdedzgwmy，zjsyszhdlg
zhdlgslztsnlysmqhsz，
fczyqsmyhhswmdlz</dc:subject>
  <cp:version>1.1</cp:version>
  <dc:language>zh-CN</dc:language>
  <cp:keywords>投影</cp:keywords>
  <cp:category>投影</cp:category>
  <cp:contentStatus>索引完成</cp:contentStatus>
</cp:coreProperties>
</file>