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C55C4-97A0-3F88-9EBC-AA02FD0B5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7D20D-ADB1-B8E2-3142-3B0FC651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454AF-B079-C383-F2F7-0E5FBFB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44B05-BCA0-E5B2-B607-762730E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917C-8CD8-C027-1589-E69B972F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DA2F-7CB5-F0E0-8F25-D5B61FB1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91AC5-9A64-A15E-45DA-2C5C8083E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E3DE5-9783-04D8-F88E-945AE367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8B6C-DEE5-092A-9C2A-2BD00DD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27CC9-E25D-6D9B-4B79-E46EBAD9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6BA804-38E3-FE73-B405-C7B53F83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C40AF-DFFA-69BE-18CF-645D3BB4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01AF2-CD15-C2CE-6AF1-062C615D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22BB4-AB9D-3CBA-3E62-2F0C3E9C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98331-8FEC-056A-7EE4-1490D759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1ED00-87B5-725B-AB70-979FA85D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2A44D-D685-C2A5-85CD-8587ECC0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9F507-EB5F-4615-C985-29F08733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145B-ADC0-D16A-D5E3-6C28A88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3F00-49D8-1500-D998-5309E310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EEF5-3492-B40E-984E-7D45A233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0A52A-8382-7728-8210-D9E8EB0F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BEF2-9ADB-0CC4-B78A-290B086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8236E-F9FA-3D22-5E2A-BC9481BC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CE78-0516-0530-3EA3-823A3DC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69EE-3936-4F8C-283C-1E51174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DF43-9D9D-CBAA-484A-380BCE3A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7E18E-DB69-66BE-9250-A3E70FA1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831FE-F854-C59E-A24D-48D4D2EC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2EFA4-1957-621C-52D4-8A397932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AEE4-6D1B-96ED-7204-0A7213A7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F295D-4C2C-DAF8-2698-ECE494E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42A1D-1C6B-6F98-C234-7DB47E66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FDE06-B667-AEA9-1370-A8263C25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90A92-F107-D4D3-E1D3-C141F261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AC266-FCAB-BA24-4434-F4B467AA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880E6-EF6E-AE52-7FB6-AAE49B71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2D1EF-7F1B-9CA5-4711-534858C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BCB63-6538-2FD9-7E8E-FB9C1C7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9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5F15-8039-1631-1544-1453C05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58EE2-8E94-D6FE-01C1-7B21BDC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B06EF-788B-D1D7-AE12-42F72F1D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C57EC-A2F9-A04B-7704-659E5589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ED99A-4904-5A4E-5310-EFAB6023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769B28-0476-799B-806C-01764F4E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0E4D2-9090-173A-2967-EC775A0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40C5-C32E-8732-9B65-C5442139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1D5AD-9A65-9C6D-0AFE-1E70D0DE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76939-F49E-F226-D675-646A822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2ED9F-4D53-A2E0-2F6D-EC0432F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955B1-EB6A-980C-294E-47F0C93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51B41-6DFF-714D-D66E-33C65B9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DE472-AFBF-24EF-E535-0CED26C3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B1478-25F3-FBEB-73BC-4EDD242E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67FBA-115D-0A7A-B77D-A7E200FE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6F237-03DB-62F9-F991-07924048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45744-FE50-07EE-53E2-6BACF8DB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DAE8B-AE2F-86A5-0E8B-37F8709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00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559C37-1827-AEBF-5E0B-88140E9D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5348E-9E11-B7E6-516F-9818117E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62410-52A8-112D-383B-12C756C54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E156-5210-4F69-A710-E7AA4416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A42C-278E-0119-54F2-BA537510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CCF2D-A23B-5017-EF2A-375C2D738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4E66-4AEE-478D-B4B1-7C8173386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0455.宣教的道路</dc:title>
  <dc:creator>Yihao Zhuo</dc:creator>
  <cp:lastModifiedBy>Yihao Zhuo</cp:lastModifiedBy>
  <cp:revision>1</cp:revision>
  <dcterms:created xsi:type="dcterms:W3CDTF">2024-03-10T20:38:04Z</dcterms:created>
  <dcterms:modified xsi:type="dcterms:W3CDTF">2024-03-10T20:38:04Z</dcterms:modified>
  <dc:description>
455宣教的道路
不知道前方的路还有多远不知道有多少
艰难和危险但我们的心愿已定不再改变
开弓没有回头箭没有回头箭来吧让我们齐心合力，
冲过激流险滩不要怕那道路难走曲折蜿蜓
我们要付出血的代价将福音种子撤遍
不求地上的报酬只求天上来记念</dc:description>
  <dc:subject>
455xjddl
bzdqfdlhydybzdyds
jnhwxdwmdxyydbzgb
kgmyhtjmyhtjlbrwmqxhl，
cgjlxtbypndlnzqzwt
wmyfcxddjjfyzzcb
bqdsdbczqtsljn</dc:subject>
  <cp:version>1.1</cp:version>
  <dc:language>zh-CN</dc:language>
  <cp:keywords>投影</cp:keywords>
  <cp:category>投影</cp:category>
  <cp:contentStatus>索引完成</cp:contentStatus>
</cp:coreProperties>
</file>