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1B048-28C4-8A0A-76D3-28B3369C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B0174-CA80-4F46-598A-82E192E72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B22B-6B28-DC22-E716-CA3D3BC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AC578-CC61-CFCB-43D2-13282EEA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FF39C-6435-DA73-FFD9-C2CC37F9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ADB3C-815F-EECF-4AA4-9B27C861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DFB37-AAE2-4550-B187-0B851A97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994C5-C28B-3E92-EA15-7D36BB00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365CD-AAC3-C579-A2E3-8556BB59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18E83-A84B-5BD3-EF65-28608A04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448A38-1F50-92D5-A545-E6674367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3F4F6-B362-A709-4371-9CDE48AF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EC06B-C241-0B62-1C68-5F6F91D7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F7E62-82AA-5DEC-32DD-B5C0F363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C009D-3841-B4CB-E545-50C1E8B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CDCF7-3058-25F8-E24D-4028D4FF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CFB18-617F-CDFA-2680-562CBC77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6AB63-AE74-63DD-A03A-AD50069D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AA059-75A9-FC48-6B43-63E1D190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A32F2-BB8F-4A4E-8517-328C934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D8F6D-37FC-A2AF-3D5A-6F0E0E90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56E1C-444D-8083-AACD-3B2FDC81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B385A-85A3-099D-2463-414D057E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B26A6-ADAC-FC5B-119E-4F00ABA0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961D6-2D59-8A30-52E4-FBB40EE8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4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13A99-79F9-B4A4-1525-A71F0AE0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96FD7-C742-13D4-615C-0D4FC301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1C79-1812-09DE-1F05-F1DB407BD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B7F67-420C-5238-B29C-40666E0A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0A46E-93D8-BDAF-19A0-BCB618CB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2B80B-18B7-9115-193D-FBA8449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7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B5BC8-E656-7E41-BCFB-CCC02996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29B7-2088-F99A-90F6-A564D74C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F96BB-D154-2E96-F5A3-A31194C02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AB789-438F-EF32-0E87-96BC3365E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76727-54B5-6538-2D67-BE24FB31C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7B2AD-63E0-C971-752D-0C3D16E3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AD6B9-E6F3-CBEA-0BBA-1AD6ACC9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5B29E-84EE-3943-8E62-4C53A336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1ADE3-D6B9-E52B-556F-3650AAAC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9205E-5562-046F-33AF-6CC074C2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C4A66B-9828-6B3F-CACD-5E894263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AE1E36-9F50-889B-263E-93143B5F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8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2F400-8359-8353-09BF-774F0D81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70FCB-AEE0-A359-7783-FB4C9BED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C4F72-2638-D62D-4286-F8F71D29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3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ADAD-BF3A-85E7-9744-21AB9B4E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2AC8B-7930-850C-7CF2-48D14B9F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D73BF-847C-D967-7728-95625F5F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9054-DC49-3A02-AF9B-CA553A70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84587-9D53-0B69-B9B4-66512DC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F2190-2903-6822-9591-325BF307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9458-F0A5-1A08-E3A6-DFFD3AF1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35BC7-129B-B2E4-8D46-5D7C7056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131E1-3385-8399-F4F8-0545E16D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211FE-A901-6EE8-26A4-0703E24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3800A-4916-3B57-3B4C-576F91CC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BAD3C-5656-DE2F-FD5E-46562645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071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EE3A65-F790-D030-2082-2AAB8B9C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6EB7A-07CE-1DFC-6905-F901E75F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09E36-4607-14AD-1CCC-04B8EA00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51AAA-3DBC-5A6F-559D-AF5E23F6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65348-F058-9555-7B48-A877DB806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 descr="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19" name="Picture 3" descr="4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0457.请差遣我</dc:title>
  <dc:creator>Yihao Zhuo</dc:creator>
  <cp:lastModifiedBy>Yihao Zhuo</cp:lastModifiedBy>
  <cp:revision>1</cp:revision>
  <dcterms:created xsi:type="dcterms:W3CDTF">2024-03-10T20:38:13Z</dcterms:created>
  <dcterms:modified xsi:type="dcterms:W3CDTF">2024-03-10T20:38:13Z</dcterms:modified>
  <dc:description>
457请差遣我
1看哪禾苗已经成熟有谁答应主招呼
2无数罪人如羊无牧受罪压迫为罪奴，
1走遍天涯海角大陆收割庄稼归耶稣
2被罪驱使走向地狱谁愿领他归正路
1差遣我差遣我愿主现今差遣我
2差遣我差遣我愿主现今差遣我
1我愿忠心前往收获满带金谷回仓库
2我愿高举十架圣囊拯救迷羊出罪途
457请差造我
3百万生灵受魔茶毒修被禁罪图圄
4我愿今日遵主遣嘱往招万民作门徒
3满心污秽邪情私欲谁往领他就救主
4告彼浪子速离世俗悔改回家见天父
3差遣我差遣我愿主现今差遣我
4差遣我差遣我愿主现今差造我
3我愿前往传扬基</dc:description>
  <dc:subject>
457qcqw
1knhmyjcsysdyzzh
2wszrrywmszypwzn，
1zbtyhjdlsgzjgys
2bzqszxdysyltgzl
1cqwcqwyzxjcqw
2cqwcqwyzxjcqw
1wyzxqwshmdjghck
2wygjsjsnzjmyczt
457qczw
3bwslsmcdxbjzty
4wyjrzzqzwzwmzmt
3mxwhxqsyswltjjz
4gblzslsshghjjtf
3cqwcqwyzxjcqw
4cqwcqwyzxjczw
3wyqwcyj</dc:subject>
  <cp:version>1.1</cp:version>
  <dc:language>zh-CN</dc:language>
  <cp:keywords>投影</cp:keywords>
  <cp:category>投影</cp:category>
  <cp:contentStatus>索引完成</cp:contentStatus>
</cp:coreProperties>
</file>