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AAD73-B427-8EED-A8D0-A97BD414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974A1-2773-A8F5-EAB7-5D15ED08D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53474-A0CA-FC55-8DC4-EB90ED0F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883E9-B06A-0334-E188-2ED59325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119C2-F262-AF74-4E68-CC78DB53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F8345-ECF6-2E2B-2013-ED36AAD5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D83BB-0401-0A92-50E9-05A509F78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78940-8EBC-55F4-B49B-1AF1CFF8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E38BC-8DF6-E42A-5635-EC456151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F8C5-E01A-F00F-73F2-3E072CCC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6EA8A5-9621-FAFC-E805-C3D8EC23B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7DF512-0C2A-D19F-E5D6-5D29995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51BD1-AC4F-7546-80A4-4F9421F6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230F9-27BE-BF8E-EC8B-F04B3A17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1AF08-A731-6178-2757-60D4DB7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DEF53-A691-F632-557F-A98CDD6D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955D-E6CB-45ED-3023-61BAFF7B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59071-EBDA-B17C-AA31-B53E7D81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3B5B9-1236-020F-ACC6-0250D7A3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8A8B3-50C4-3793-A768-48203013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36F12-9491-B717-0CC5-61181CF4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8E6E9-91D0-FF7E-1E39-21A4E890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778B-9A84-EB1C-9043-1D92AAD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28D82-F920-33E3-835A-BA020029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0A95-27B1-89F4-F3BB-BE3EB73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DE0D-F5F3-34D7-1A6B-D6573A4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C9EA-A990-5DD4-B433-117836F5B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10BB4-CCB5-0206-FA2E-8ECCE91A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F8C11-4C74-2A1F-0020-862A7B05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DA101-9365-E597-A29B-0CDAF841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9B578-40CA-3686-71EB-3F30369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1601-771F-D344-31B7-FDD7D666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F9F50-0169-97B2-6EC1-53B7DD8B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04A46-161A-95E6-6D6D-409BEFFC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0B709-898F-D8D5-511C-F5E8E25F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01B1C-7A39-7D61-4D65-7EB64F3AE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A8AD5-33D6-671D-3967-CFF3BF74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4E18F-427E-872A-4A12-247915F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A39BB-B468-FD2E-7B7B-B2628894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6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83303-7620-767B-5D69-0305B6F5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BE223-C0E8-5A49-C26A-48031B46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2F501-83C7-3896-7946-4B290C3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CE651-1CB5-E78E-4A49-1A95A387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E9E95-ECB7-5CA6-64F0-C141A899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9D0305-4E53-F229-B87D-F188C68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363CF-0E56-9E5B-7F0B-1F6FA39A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5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631EE-60CD-3940-BF46-7E9201D1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F1FEB-529D-9654-896B-93F917AB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DBBB3-8779-9C4A-02FC-C770D82F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1652F-AA00-1B9F-FBF8-0CD3571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2840E-4FE1-D2C7-0C48-121CA5A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CABAC-5114-0160-9B8E-0B0F9637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6BE4C-98F4-AE46-D12D-8EAB3146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D473C-3A35-F387-DFFC-1391D9DEB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465E3-0F7D-FE69-B173-0F015AAD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F696B-574B-08E1-65D4-4D5C86EA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C080F-BC1C-2A69-6251-D5E7870F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94266-D7D4-9F4F-08E3-8BAD040A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01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3CC498-86C8-9971-15BE-203390A0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FA1BE-73A2-E53D-4BFD-1876BB70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D6B5D-E90B-A62B-1966-4A1332C23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85EE-92F5-4D05-96AD-224B9583C2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3F468-0EB2-BA42-176C-54E18D977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6EF46-552E-A63B-3EC8-F34ED7D25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4E35-7775-4308-ABBF-79DEA3A6E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2" name="Picture 2" descr="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0459.再燃宣教的火</dc:title>
  <dc:creator>Yihao Zhuo</dc:creator>
  <cp:lastModifiedBy>Yihao Zhuo</cp:lastModifiedBy>
  <cp:revision>1</cp:revision>
  <dcterms:created xsi:type="dcterms:W3CDTF">2024-03-10T20:38:21Z</dcterms:created>
  <dcterms:modified xsi:type="dcterms:W3CDTF">2024-03-10T20:38:21Z</dcterms:modified>
  <dc:description>
459再燃宣教的火司
海鸥没有因为遇到暴雨它就停止飞翔
船儿没有因为遇到逆风它就停止远航
鸽子没有自己的选择听从主人口中报佳音
飞向远方莫让许多的心事再起起落落
赶快随着前行的队伍迎接大收割再一次献上你的自己，
赴汤蹈火百川归大海再燃宣教的火</dc:description>
  <dc:subject>
459zrxjdhs
homyywydbytjtzfx
cemyywydnftjtzyh
gzmyzjdxztczrkzbjy
fxyfmrxddxszqqll
gkszqxddwyjdsgzycxsndzj，
ftdhbcgdhzrxjdh</dc:subject>
  <cp:version>1.1</cp:version>
  <dc:language>zh-CN</dc:language>
  <cp:keywords>投影</cp:keywords>
  <cp:category>投影</cp:category>
  <cp:contentStatus>索引完成</cp:contentStatus>
</cp:coreProperties>
</file>