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5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59C908-4A5A-4855-D60F-EB61E0CADD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66F5256-9460-52B8-FCE2-F47F0C6772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137EFC-66F6-A389-0745-8595E3B6D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ADDD2-9A04-41FE-B5CE-6C2D77E511B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1BF84A-9ED3-D5ED-3C25-76B1EEEBB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CF13B7-2DF7-A852-A9B4-6B0811115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4D9C-8C5E-4C10-B2FA-62A86F21F4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7227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FEA7CC-EB34-56A6-7DBD-D3AEB0B80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F13935D-FE5F-24BB-E07E-261F3A0FD0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A3F778-5FDF-FFB4-3506-31530C7B5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ADDD2-9A04-41FE-B5CE-6C2D77E511B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30B7F7-766F-61DB-95ED-1F39E4BCD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A34440-FC9A-E641-CDAB-98AA31A7C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4D9C-8C5E-4C10-B2FA-62A86F21F4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1621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A75CB4E-BD39-7673-A6A5-7ECBCBE077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B6696C9-8904-E405-ABC1-16981FDBB7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07F18C-9153-D0A0-D4AA-35BA3CCAB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ADDD2-9A04-41FE-B5CE-6C2D77E511B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197ADD-DAE9-B97A-165A-BA55CD003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2F4458-A9BF-9466-DF01-342351959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4D9C-8C5E-4C10-B2FA-62A86F21F4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303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A866FF-5A0D-3DA4-3347-47E1309A1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A40110-C744-63A2-4924-37C4577F50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D4BD3C-D856-35E0-F76A-108C1A79A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ADDD2-9A04-41FE-B5CE-6C2D77E511B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2A9B72-D460-B952-902D-74DC479EE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E402E5-051B-AEA0-85CB-507E70E4E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4D9C-8C5E-4C10-B2FA-62A86F21F4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1761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C2EFDA-3FD0-2614-3D9D-810C4C195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3BFAFA5-69A4-1DAD-5ABD-91017D9310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F8B62F-9423-7B4D-4A45-B990BDA05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ADDD2-9A04-41FE-B5CE-6C2D77E511B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CE80A3-173A-8AC3-A77E-428AA681D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163A0C-40C8-C304-B722-C1D75628D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4D9C-8C5E-4C10-B2FA-62A86F21F4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2391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326345-D5CB-921E-B5F5-4132B735A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B4F817-0008-D27C-6AB1-C0BF6B4CF7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B7F94F1-677D-BA21-7E0B-E87C3879A1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A8BF675-37F4-B484-231E-6F76A9F0E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ADDD2-9A04-41FE-B5CE-6C2D77E511B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EA6C683-2D64-F406-57C9-C0F096521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DA73884-18C0-35F1-EBE3-0917F7D3B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4D9C-8C5E-4C10-B2FA-62A86F21F4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4952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1FACD9-C8F8-90DD-4145-D26C50A83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4548C67-703E-791B-9F37-31A5C71F60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85863C2-E23E-4F68-02DC-24402EE5D1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F978AE4-109B-8605-0298-16E0FADA33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FA751C4-B756-19EF-D683-29665C04F2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352DAF2-BDA9-89E9-4C99-2C5F35B6A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ADDD2-9A04-41FE-B5CE-6C2D77E511B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393B7C2-D8D3-A0EF-5390-CDDD76506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652C7BD-7148-4DE5-D7EF-7AF875462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4D9C-8C5E-4C10-B2FA-62A86F21F4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6447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957266-65B0-C6E5-338C-E8C8036BF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0D692AD-C6ED-8E09-68B2-B1210A2DE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ADDD2-9A04-41FE-B5CE-6C2D77E511B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803EFC1-72CB-FDA2-F450-8F37E7112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D2A6FD4-FC73-7122-0585-9E0EE9689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4D9C-8C5E-4C10-B2FA-62A86F21F4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1631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BF8FE12-4D5F-4814-66E4-36495B668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ADDD2-9A04-41FE-B5CE-6C2D77E511B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731F23B-ED37-AF02-54CF-68D48C4DF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673CD24-F34D-F8DC-09B2-C9625CC8A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4D9C-8C5E-4C10-B2FA-62A86F21F4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8031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0961DA-5803-7F36-DD46-E427B111D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AE2D35-6D9F-4C6D-3B5B-64A2AE707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F8E7B68-2C25-555E-0B8C-6010DC2B0A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F28545D-69FC-8ED4-8DED-88CA2F6AA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ADDD2-9A04-41FE-B5CE-6C2D77E511B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5F7AF6C-F603-8CF5-B900-7D7F20E54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83CFC5B-A391-FC7D-B0E7-0FE3EBC45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4D9C-8C5E-4C10-B2FA-62A86F21F4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6811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F48B0A-CB27-DE4C-AC9E-3F767C4EF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E09C47F-A1EF-04B7-7F7C-356656E390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38ED6C9-55C6-1D22-FB23-D60E9D25FC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F0DE512-7BB5-5EB6-9099-A0F5B0BF0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ADDD2-9A04-41FE-B5CE-6C2D77E511B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98FFAE4-C13A-BC1E-466D-9E094E9F0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7481886-8BB9-C3ED-EDE6-12E1F6291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4D9C-8C5E-4C10-B2FA-62A86F21F4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579566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F04BCBB-EBDC-1C40-D217-7CF53B946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18E645-C2E7-F460-167A-D391CB61F7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4A3A5E-B48B-D518-402C-2AB713D22E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ADDD2-9A04-41FE-B5CE-6C2D77E511B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FE8D00-DDB9-ECCB-27A7-B0BCEC4AB9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D6C505-89B0-85C5-9D94-DEF07CB6A4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2A4D9C-8C5E-4C10-B2FA-62A86F21F4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0174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2066" name="Picture 2" descr="46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580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0460.谁愿做精兵</dc:title>
  <dc:creator>Yihao Zhuo</dc:creator>
  <cp:lastModifiedBy>Yihao Zhuo</cp:lastModifiedBy>
  <cp:revision>1</cp:revision>
  <dcterms:created xsi:type="dcterms:W3CDTF">2024-03-10T20:38:25Z</dcterms:created>
  <dcterms:modified xsi:type="dcterms:W3CDTF">2024-03-10T20:38:25Z</dcterms:modified>
  <dc:description>
460谁愿作精兵
谁愿在这不信的时代蒙召作精兵将
基督福音真理向万国去传扬愿被
主差遣突破万般艰辛对万
民彰显爱我在这里请差遣</dc:description>
  <dc:subject>
460syzjb
syzzbxdsdmzzjbj
jdfyzlxwgqcyyb
zcqtpwbjxdw
mzxawzzlqcq</dc:subject>
  <cp:version>1.1</cp:version>
  <dc:language>zh-CN</dc:language>
  <cp:keywords>投影</cp:keywords>
  <cp:category>投影</cp:category>
  <cp:contentStatus>索引完成</cp:contentStatus>
</cp:coreProperties>
</file>