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D2FC3-71EE-AB01-DE77-1B2B247A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40189-240B-2488-40BD-928EF4917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65F96-EE75-AAD6-E539-83E0499A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9156-EB6F-042C-4C05-0CD118E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3635A-B22E-B2E6-91FB-BCD2B6C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3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DED84-CC65-CD17-9BD7-A610AEA6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3C91E-69BF-6E40-89F9-7E88AC166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741FB-D0C8-0415-473A-E1376353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203A6-1070-C20B-364B-F8FFFCA9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F3EF0-3D7F-05D9-94E5-38C7F55F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6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C0998-68CE-D066-DE32-2A2792F9D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5FCD9-75F9-27D9-8D25-893CAE633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7B3B1-05E6-6E35-5027-E854F773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4BDB3-5483-9E4C-3319-D337EBCB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F90F5-D739-CCDC-5777-63D2B60F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8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02754-25EE-63E4-FB75-E48C609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A340-DE48-B6B2-2C38-15BE685A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BDA6-9D4E-46F7-C061-349C971B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C775C-0F81-083C-B6D8-E0D81ADA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BEA54-0DDF-B84D-5795-A4AA7F4E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7C9B-ACA6-5812-0F87-80B44F8A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DBBDB-ABF7-5DB7-267E-29CF24AB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434DC-F301-F486-AAA2-E5EB7854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11350-457D-8DB9-7658-2C598940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A3FD4-B931-86F7-3956-2209496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3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F07ED-6063-410A-71DF-5E722E0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99E34-204F-4115-3645-4CAAEB5A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9067E-938C-5201-8DF3-B7290C8E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F2164-DB8C-C2D6-8834-9AD7DB7C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E7352-A3E4-6E10-14C7-2E2FEC57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74B25-4241-4FEF-ECEC-1B43C89D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A84A-5DCE-A65B-545B-729F73BC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90BA2-A9D0-BABE-50D3-EDEA366C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CF971-FC4C-4259-317A-1E402076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C8416C-E283-5826-1C68-8D7442E6E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608BE1-5384-437F-9399-A40DB9DD3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CF5EAB-11E2-8641-F69D-7FAA52D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A4CBF0-AAFE-F1B9-2EEB-F13DE1DE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94A605-DF84-F85E-7BB3-60152520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9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CC89D-F766-83CE-4DF7-8E3F3547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8CAF3-75CC-F170-9B49-614A356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34BFD-1A5B-E528-4352-064116BE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C7038-74E7-9FF5-DCEB-C89D8C02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EA6B4-9108-BC63-176F-ABD35EB4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BB34E3-F351-C679-7162-ECE0BF36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E978C-D66B-11C8-F690-3C8D9ADC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37AC1-FA36-8603-B17C-531FAB69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8DE78-DEB1-39D3-CADA-F4B36A80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12BD9-EE07-C6CF-8F24-D9A6E9358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FB26E-4293-2324-2F60-FD478F3E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C6015-A20E-7AAC-827F-0FAB75D3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D530B-4184-6EF6-B4D2-FF000D7A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7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A31C4-8B9D-7E60-48B8-7FB50C1B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7435DB-93AB-00C2-1F52-609A49F2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062F1-471D-A131-0B1B-A4C11CAB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1E4FE-9415-C145-C3BC-8257F15F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A5119-C3CB-030B-9AD2-EA610D49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237D4-A576-FB07-32BA-237B8CEA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627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B7EEAB-4583-6C3D-B8B7-BC15FFF8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A891F-FE9F-5A4C-6A2E-13B6E121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141AD-048C-7115-FBE1-4D9A5E3C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A695-9C9F-4D6E-81E8-84CF2DEF7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46E18-F06F-8982-F40B-F4BBE314A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7A39B-AA2F-8B18-6D23-225A14B68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4E73-9D5E-489B-AF1B-553E0701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2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0" name="Picture 2" descr="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115" name="Picture 3" descr="4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0461.主要用我</dc:title>
  <dc:creator>Yihao Zhuo</dc:creator>
  <cp:lastModifiedBy>Yihao Zhuo</cp:lastModifiedBy>
  <cp:revision>1</cp:revision>
  <dcterms:created xsi:type="dcterms:W3CDTF">2024-03-10T20:38:29Z</dcterms:created>
  <dcterms:modified xsi:type="dcterms:W3CDTF">2024-03-10T20:38:29Z</dcterms:modified>
  <dc:description>
461主要用我
蒸量然能差生公分实郡糕鑫昊
牛公卷裁大美盛泰费金我器
精金蒜费轮得海养里悠副的我送我你3
主要用我主要用我主实在喜欢用
我我若肯洁净自已在主十架
前降卑完全让主管理我主就要用我
61主要用我
鑫泉鑫鑫新笑新达告有堂浴
皇圣紧果袋族警康
华佳嘉愿美贝接材凉蔬设心类康意心
主要用我主要用我主实在喜欢用
我我若肯洁净自己在主十架
前降卑完全让主管理我主就要用我</dc:description>
  <dc:subject>
461zyyw
zlrncsgfsjgxh
ngjcdmstfjwq
jjsfldhylyfdwswn3
zyywzyywzszxhy
wwrkjjzyzzsj
qjbwqrzglwzjyyw
61zyyw
xqxxxxxdgyty
hsjgdzjk
hjjymbjclssxlkyx
zyywzyywzszxhy
wwrkjjzjzzsj
qjbwqrzglwzjyyw</dc:subject>
  <cp:version>1.1</cp:version>
  <dc:language>zh-CN</dc:language>
  <cp:keywords>投影</cp:keywords>
  <cp:category>投影</cp:category>
  <cp:contentStatus>索引完成</cp:contentStatus>
</cp:coreProperties>
</file>