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6AE90-FCA2-27B9-795E-200E49224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258052-989F-C4A6-E02A-25028162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E21DE-ABA4-9261-C832-979E9B2E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AD2B9-8945-10E6-6586-B71D222B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3D6B9-C139-6898-8A91-B5F17C80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8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A2186-B98B-5996-F8C5-B10BD7D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86B5BB-747B-1ED3-A2CE-D0FDC192A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FB305-A889-D922-B9C5-3DA1BFE2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9BE4E-C5BD-B2FF-687D-923F1CA1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F64FC-93DB-02D3-43E9-D3343F1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2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7179BE-59FE-9A6C-FB1C-817485508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0F321-109D-C214-3508-4DE1DF88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19F8D-4CD7-2425-A312-15D72F3F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3A5DE-19BC-DC77-BA9F-C51F6AD1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600A3-71C1-8E82-B5C7-9D330C18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5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4136A-128C-BC23-905C-455C5C7C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D4CB0-98C8-F27E-EFD1-20241EC7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A224E-1E25-0ABD-9FFA-D2BEAF46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571D6-F80E-7DC8-77B6-99407661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35886-B162-45BB-1C47-8E86F298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7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E8ABF-0F17-04AE-C53D-839C009C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E1E17-B505-88B9-9064-2151F685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DB820-C4CC-84EF-0D55-BC5312E8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CB7B1-63D3-3DDB-7637-8AC91036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0C8A9-C98D-6752-6F6A-4086C4FB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F6391-3EF0-1FEC-40D7-59F232A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95E2B-ABA9-AB35-25C0-AC634C956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B76839-FBCA-3735-A181-5281538B3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AC2E8-6D0F-4F67-968E-DAA403DF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6ADAB-E0A3-44D0-97E3-8BB33C7E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284C0-01AB-7533-FC0E-C1D6ED8E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4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388A-4C05-D528-486C-CDDA2F32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7D8D0-DF36-D9C0-37AE-AEF8C92D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A621A-7CCE-6F09-ADFC-895105A2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C1F6BE-53F2-EFD5-C24A-09AEC68BA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216C5-3306-97C7-1C3C-4100BD9B2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2BA55F-237D-A212-EA9F-D25F6F95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31C9DD-BA22-C17E-CA84-81EDEED7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E03D65-7676-0BF0-FD87-7695807D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1F51C-0CFE-2A83-7495-DFEC133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4C031-3E70-9EC6-8BFD-8EC01CB2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660A3-8292-60D9-E437-CBE1A178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DE447B-EDB6-26A8-D176-DC30CD7D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6016B1-365D-660E-1C69-E3722681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BEBA9-69DB-8D12-0260-8690CFDE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214B6-5B6F-739F-AC6F-88F689EF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4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06353-CF19-DF7F-9FCC-43AE2170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2CFA5-A9AE-052C-9064-BF6CEA2E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CD74D-3D06-BF13-ADDA-A8FD2965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F167C-51B0-830F-5F4C-0B2F851C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9262F-AA7F-36E9-0562-4FB198C9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3C86F-C2B5-25FE-79AF-B6F0B152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87F02-D6DC-11B4-03BB-77F06F4E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01F64B-78D2-363F-E3AC-299F241F1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586408-1164-7F32-CE99-68390158E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45406-C96B-C54E-4286-CBCD704A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B21B1-EE9E-37CF-DBE9-4C7D483D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354A7-F46F-7AE0-E3BF-2D163338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595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BD5A0-CB46-FDC0-B034-74BDEA19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28112-5B27-E313-F88E-051900668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8C316-4A3C-24ED-48BA-7F4B1BA6F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18967-D2DF-A639-D4FB-973E8B40B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6F1CA-36A5-3720-AD6A-BCF1B5D1D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138" name="Picture 2" descr="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0463.基督徒你是否</dc:title>
  <dc:creator>Yihao Zhuo</dc:creator>
  <cp:lastModifiedBy>Yihao Zhuo</cp:lastModifiedBy>
  <cp:revision>1</cp:revision>
  <dcterms:created xsi:type="dcterms:W3CDTF">2024-03-10T20:38:38Z</dcterms:created>
  <dcterms:modified xsi:type="dcterms:W3CDTF">2024-03-10T20:38:38Z</dcterms:modified>
  <dc:description>
463基督徒你是否司
1基督徒你是否曾想主的心实在是优伤，
2有谁肯体贴主心肠背十架去寻找亡羊，
3蒙恩者应当细想想你将来向主怎交账
4不要把银子地中藏那真是恶懒的模样
1见教会如此的荒凉蒙恩者都为钱忙
2将福音向罪人宣讲使信者得免灭亡
3世界福不能带天堂主来时如何下场
4主来时要和你算账丢黑暗永无指望</dc:description>
  <dc:subject>
463jdtnsfs
1jdtnsfcxzdxszsys，
2yskttzxcbsjqxzwy，
3mezydxxxnjlxzzjz
4bybyzdzcnzseldmy
1jjhrcdhlmezdwqm
2jfyxzrxjsxzdmmw
3sjfbndttzlsrhxc
4zlsyhnszdhaywzw</dc:subject>
  <cp:version>1.1</cp:version>
  <dc:language>zh-CN</dc:language>
  <cp:keywords>投影</cp:keywords>
  <cp:category>投影</cp:category>
  <cp:contentStatus>索引完成</cp:contentStatus>
</cp:coreProperties>
</file>