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87C4D1-9273-A08C-0D80-87AA7520A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48B366-3F42-920B-1121-652B893D9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BB9DE7-3CFE-F972-673D-22EB28071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A4C0-0EBC-4B41-B8AA-C9FAC0F5E6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DF1C73-7131-7DBD-01C0-F324D36DF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C5F059-9304-EC1C-15A0-C9A0CF78A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F375-48A4-443F-9635-5D420C4CA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222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33F28-9587-1E9B-ADB4-9502C3109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8C2B24-B736-B01A-98FA-EC6C4CA4B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190DAF-7AD0-E616-D397-BFB9F34C8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A4C0-0EBC-4B41-B8AA-C9FAC0F5E6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92B203-290E-A481-2109-A8C338256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AD95C2-7283-2CE0-A41A-BD10BCE3D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F375-48A4-443F-9635-5D420C4CA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422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48D5DE-ADA2-1F26-BB34-24BFC94B7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6BE0DD-5706-2A1D-9460-3B8D1647F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E0D54E-E715-746A-8EB2-E9C9A441D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A4C0-0EBC-4B41-B8AA-C9FAC0F5E6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84D260-5ED1-16F4-6ED1-4FB72ABD5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A3CC09-7897-FA35-46F3-3740AA6E5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F375-48A4-443F-9635-5D420C4CA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951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FC510-47B8-A3F6-38DA-742094DC7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8B8E7A-2189-2D7E-08FB-0EAF6AE69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7BAF1A-57CB-A5EF-DF14-ABC87F3A4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A4C0-0EBC-4B41-B8AA-C9FAC0F5E6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DED682-8261-5EE3-6774-489992887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EA9C8D-D932-2D77-0A1D-E7476CDF1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F375-48A4-443F-9635-5D420C4CA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06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31A7F-1CA1-D368-4357-06861D8CB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F09699-AC07-4D83-2BAE-C0614A5EA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A98820-F3E4-09B8-0875-41DB8E71D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A4C0-0EBC-4B41-B8AA-C9FAC0F5E6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C93D99-9D45-B117-1106-2E566899B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DD10B2-856D-9297-25C9-180ACAF29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F375-48A4-443F-9635-5D420C4CA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539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8933A-93D7-0C4D-5ECB-1581499C7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34166E-AC48-0388-8CB6-9B36C4D300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0BB6BF-E661-EC99-453B-9D7AC61D5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B14B3B-312A-DD48-A836-A506891DA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A4C0-0EBC-4B41-B8AA-C9FAC0F5E6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23E2C4-AB9D-3536-A926-EEB1DFFE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DDAEA8-80F8-86A6-6D6B-62B1C42EC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F375-48A4-443F-9635-5D420C4CA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008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CAC5CB-5977-5DC9-A762-D8CEF0C03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1ECFF7-7CFA-DF59-296C-26C2F2AB9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606775-6771-783D-A405-9096D4343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B02E9E-9527-7D8B-0BF8-63CC7C6E2A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FF05DE-08C1-6258-00E0-08AAD5353A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2B26BD-994B-75C0-1D17-1B7FBB2DA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A4C0-0EBC-4B41-B8AA-C9FAC0F5E6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6E95D7-FC39-E20C-249E-EB46A7BDE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2F756A-F3A9-7B38-E526-69D3AC2CC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F375-48A4-443F-9635-5D420C4CA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554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C76B9-5F67-60BF-699F-046F03181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791FD0-D370-7CCC-48A0-C294CBF8A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A4C0-0EBC-4B41-B8AA-C9FAC0F5E6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DC0876-906D-810E-41B1-DC9F14461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21AC9A-D63C-4289-C7E3-8F1EF443A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F375-48A4-443F-9635-5D420C4CA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761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B6EB3E-805A-2315-A871-4C9B3B004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A4C0-0EBC-4B41-B8AA-C9FAC0F5E6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2ABD8D-1D1D-949F-26A3-62EA43B78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06CA9E-2CE5-32CC-F587-C54E3C543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F375-48A4-443F-9635-5D420C4CA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48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D715C-4CBA-9BA0-8FA0-C4788E69B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B070A5-52F4-8119-CD6C-B80669E1E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BB0596-CB8A-9F1A-E118-E43A97A06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417438-4798-3ABD-BB6D-DF8285EE1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A4C0-0EBC-4B41-B8AA-C9FAC0F5E6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0B1540-0BFE-37F0-1331-F559B11A4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AA7AB8-8762-02C1-8100-C1DB7F92B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F375-48A4-443F-9635-5D420C4CA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64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1FABA-56A2-F722-808A-32CDD54F6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D30B28-A5B4-739F-BA2E-F9C3EDE5E3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DCA31E-86EE-6B33-D5A0-B5CA2B14D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CA78D8-E984-F1CE-E07A-64207D5D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A4C0-0EBC-4B41-B8AA-C9FAC0F5E6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D12F0A-6C0A-7228-24DB-4E80D49FE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726A0E-A9AE-A2C7-87FF-0A2DC82CB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F375-48A4-443F-9635-5D420C4CA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33469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DD6818-CA8D-5268-4357-71250FD70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3104D8-A561-F237-60F7-6D46F9778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6F9293-62CE-4C31-A9F4-CFF2E3B37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2A4C0-0EBC-4B41-B8AA-C9FAC0F5E61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8BCEB5-A6EF-95C0-AF9B-92104264FF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4AAA34-2783-786B-FA10-FA6C92F367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4F375-48A4-443F-9635-5D420C4CA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671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7186" name="Picture 2" descr="4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8211" name="Picture 3" descr="46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0465.为教会复兴而奉</dc:title>
  <dc:creator>Yihao Zhuo</dc:creator>
  <cp:lastModifiedBy>Yihao Zhuo</cp:lastModifiedBy>
  <cp:revision>1</cp:revision>
  <dcterms:created xsi:type="dcterms:W3CDTF">2024-03-10T20:38:46Z</dcterms:created>
  <dcterms:modified xsi:type="dcterms:W3CDTF">2024-03-10T20:38:46Z</dcterms:modified>
  <dc:description>
465为教会复兴而奉献
亲爱弟兄姐妹们亲爱主正呼唤
你中华教会大复兴需要你
时代正要你我奉献身抢收广稼
拯救灵魂穿街越岭跋山涉水找迷羊
起来起夹吧高举十字架是啊定努力向前走
465为教会复兴而毒献
让我们手拉手肩并肩这就是基极
的精兵昂首高过四面的仇敌
丢掉吧世俗的缠绕弟兄们
姐妹们向前向前：再向前
奔向天场抢夺灵魂报答主</dc:description>
  <dc:subject>
465wjhfxefx
qadxjmmqazzhh
nzhjhdfxxyn
sdzynwfxsqsgj
zjlhcjylbssszmy
qlqjbgjszjsadnlxqz
465wjhfxedx
rwmslsjbjzjsjj
djbasggsmdcd
ddbssdcrdxm
jmmxqxq：zxq
bxtcqdlhbdz</dc:subject>
  <cp:version>1.1</cp:version>
  <dc:language>zh-CN</dc:language>
  <cp:keywords>投影</cp:keywords>
  <cp:category>投影</cp:category>
  <cp:contentStatus>索引完成</cp:contentStatus>
</cp:coreProperties>
</file>