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DA07-8BAE-1FFB-026B-5DFC69F2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C2BDA-FB2C-4B7B-22CA-1F69E732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4B80C-DC3A-6184-E7C0-948E7B6E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578F9-FA37-E646-0C1D-CFB9D620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884AA-9FD3-E181-A952-FFD942E1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20705-1D58-04A4-89EE-E943DD2D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FBBDD-AFB1-6205-CFAA-19EEDDB9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FDF49-F2D9-7DC8-8088-216785AF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9255-3EB4-7B3A-B741-EC7AD55D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40300-0A00-D66E-DCD8-8CADFA6E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5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65DB99-12C7-7162-5EF0-BBA3163BC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8D9C26-CDCA-74AC-472B-1EDA046D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FF14B-6753-70FA-EE4D-8DCD8EAE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9E6DF-D96A-A678-1300-60AF6C7A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388B2-83F2-D5F9-851C-4A8EF42C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876EF-4B4A-60FB-17DE-1EA8FD6F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02209-49D8-CAF3-D86C-B82499A5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5EB2D-1855-3F3C-5321-B5F70B84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47DC2-4EF2-CE0F-BD25-10DCC1AB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D01-2C54-AF51-5F19-FE3CF9DB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87750-83D7-BBD6-1B97-635C4CDE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3ADDA-6120-5A1B-CEF4-3FAD4182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DD1F4-B585-C3E0-DD1E-A752C903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5A19-5D69-1DC3-64A0-F356A788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63AE5-BE5F-2BDB-D7FF-65B5589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8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624E9-27D6-E828-94F6-F9FE545C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0EBDB-89FF-4D1C-DBC5-DB9837FB2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0678A-C33D-A293-4A3B-513C90FCF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2D9F4-A141-CE8B-92F5-DE8021C7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43225-02EF-68F7-137F-1191A281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A7BE2-9A08-9020-939D-1BEC7DE7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8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14F9A-C7D5-FD2A-2794-5B71D85F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635B2-21D7-ADBC-7A79-5FC91E6D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52C12-20B2-7F50-7507-C81E2897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24EFB-9FF3-D167-1146-9699D0318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325292-D906-020B-1E27-E07D69C74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96313D-3BB2-547B-4C16-A5AF4C53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9E3389-FB9A-DD3E-7A0C-84F237C3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912E63-CDD9-C12D-478C-96EA241E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19DF3-DBD4-0BCE-04BA-FB16CCC9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AC4EAF-68B7-C2DB-F30E-A4BC3A08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2FCE-8547-E0EF-DC81-C2BC976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46B9A-3688-3A4A-3AE0-D2564C02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31623A-2D5A-FBF2-0BC9-372C2725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1DABE-994F-AEB8-0C9C-197AFD76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F3BAA-2B5B-58DD-8147-2FC6080A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3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406E6-6193-69EF-71E2-D549BE54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FD66C-B072-2F26-9CB4-183E7259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54F66-DC1F-B9BD-3C56-6EE19D959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4BE36A-C997-A7DF-E480-348D2DD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DD4A3-B041-49E2-8F12-442ED4F8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97D08-C28A-1201-289F-95A19E56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58C6E-C69A-DBD7-4603-A0EB4E4D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45445C-096C-9FFE-AD78-F8EBA393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F95DA-2468-E498-BE1F-7BBC7E681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18FDA-8519-7640-B8E5-C32E649C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659FB-EBDE-EA1D-305C-64A8A38D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DB5EB-ECC3-01FA-5518-9E434705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4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97B02-5B8C-ADA7-48A2-5FC42DA3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CB6CA-C0E6-1700-398F-03790B597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A7B1A-6E01-6094-EEFE-B63F03198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E18D-C34D-4A5B-AF13-07FB58D304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6F518-740F-C6EA-429E-0DE331B0F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EDAEB-76D0-7444-CA56-6E37D52B8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E4A6-415C-4E82-B419-7B2978918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 descr="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0466.曾有很多的时候</dc:title>
  <dc:creator>Yihao Zhuo</dc:creator>
  <cp:lastModifiedBy>Yihao Zhuo</cp:lastModifiedBy>
  <cp:revision>1</cp:revision>
  <dcterms:created xsi:type="dcterms:W3CDTF">2024-03-10T20:38:50Z</dcterms:created>
  <dcterms:modified xsi:type="dcterms:W3CDTF">2024-03-10T20:38:50Z</dcterms:modified>
  <dc:description>
466普有很多的时候
曾有很多的时候我们宣誓一生献给主
不怕刀剑危险苦痛生死都不顾
圣古的先祖都是这样让主心得满足
贪生伯死偷安的人已作了罪的奴仆
一竹一兰一石有节有香有骨
服待主是发自内心肺用走一步才是一步</dc:description>
  <dc:subject>
466pyhddsh
cyhddshwmxsysxgz
bpdjwxktssdbg
sgdxzdszyrzxdmz
tsbstadryzlzdnp
yzylysyjyxyg
fdzsfznxfyzybcsyb</dc:subject>
  <cp:version>1.1</cp:version>
  <dc:language>zh-CN</dc:language>
  <cp:keywords>投影</cp:keywords>
  <cp:category>投影</cp:category>
  <cp:contentStatus>索引完成</cp:contentStatus>
</cp:coreProperties>
</file>