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E3405-CC77-4FFA-4AA8-51A545758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C14778-67C5-BDC8-CD82-A71AB2AE9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C7728-50D2-72D9-7C00-66EB0CD1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5CBC5-14EB-1A21-6EB3-73527F08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0572E-D0A8-26FF-4D48-DC04FC58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5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EEE40-4E35-BCCB-2EA3-183D201D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B9E827-AFDD-5F3C-DA83-163AEF6E6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E5D69-2660-2888-F92D-287171A9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659F1-E560-C812-B9F2-13F2ECF1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49029-DEC0-C3BA-8A26-FBA62309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5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F1BC9C-7EA6-8EB5-C88F-0D8B0C6F7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D528B-E893-EE30-716C-F556053D6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6A350-798E-D51C-836D-932A13C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13204-2E19-3DBA-3FFF-DE816A56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4B0D9-310A-F0D5-C7C2-F6FBDC0A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4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24BB0-3B32-68E9-A0B9-54746FB5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78396-CF34-C0C0-3941-45B00F9B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B1CF0-3969-01BD-5AC6-BA7E3661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E60AE-98AD-FFAB-472B-3B7A3995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46FF7-F58B-06B4-5F5C-5F243ECD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5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8AF4B-07A5-0835-DB90-703F6052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ACDE1E-1633-C4EE-5D48-D2ABC74DD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E7DC4-9B7B-1CC9-00F7-1C88D319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BAC00-6747-14F6-54B1-1149ED7C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16C02-BA2D-D371-1D87-46C4E7E2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6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CA6AB-424D-571D-6884-DC5CC305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8F792-FB90-C37B-1B55-D9DBBDAF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724D49-D074-84E4-0A79-C5FD717F0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D4EDA-BECE-AC2C-8C39-1BFF3A38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8C820-4B45-6A7E-1DCE-AF897465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D9EF05-C934-77DD-C4B3-2B268308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5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6F280-B81D-769C-6E79-99C907A4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461C3-7F28-D814-986C-AAA0DD0A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846B38-B95A-FF64-F081-02256DE2B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29400E-218D-40E8-799F-17BB43B5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BFC1F2-B98C-7F8D-3350-31B5700E9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3E4EE8-4467-F096-7ED4-6A98062D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3ACB14-7B36-EC7E-ED71-F27BCF5B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64445A-418C-244B-6EDE-D84C7C89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4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3420F-F201-F8C7-74DE-1EFF2FB5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46C391-7F4E-2441-C7B4-85FDB7E8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400825-1880-83C5-F209-7A1F568F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39C3A1-C0BD-A9C0-6BE3-BFAA1E14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3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4AE44E-8E87-8B81-4B86-FE304F4B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4BF18F-4191-DD1B-3F42-F8F0DF23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D53478-F287-8B82-ADA2-3E07DD0A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4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2DB1A-DAA9-DE39-1CCE-EB62780D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2A040-5AED-BBC9-D3B4-3D456636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644DC7-B2A7-7FF8-EA4E-1D8EEACAA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829C09-20B5-B7D4-A4B6-DABBFFA7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988C0-477D-EF37-E56E-A285ABB1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5AE20-7071-56DE-C455-F336C923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9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A17CF-1F04-8512-37F4-AA16B7F9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71438C-D6E7-3D96-90AA-5C3E48BC8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FCF235-8EAD-D4E0-497A-12059D7F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B2D928-FAC1-E141-2919-76769D36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7630E-D2F7-5089-8DE9-9D138DDC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43CF4-98D7-E14E-AA22-DB95192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237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692F6F-57E5-1150-8D71-1B628976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AB4D3-BB3C-BA6A-8C32-04B77783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BE4C1-4C13-A7E0-9776-FA9AA2638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96D8-D90C-4978-A003-46073277A4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D6979-DAB4-0AAA-A59C-8E6C6379B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82999-5496-F6C8-BB00-4EC7DADBC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2DDD1-53E0-4D66-AE10-5E363B84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1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2" name="Picture 2" descr="4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0469.鸽子，飞吧</dc:title>
  <dc:creator>Yihao Zhuo</dc:creator>
  <cp:lastModifiedBy>Yihao Zhuo</cp:lastModifiedBy>
  <cp:revision>1</cp:revision>
  <dcterms:created xsi:type="dcterms:W3CDTF">2024-03-10T20:39:03Z</dcterms:created>
  <dcterms:modified xsi:type="dcterms:W3CDTF">2024-03-10T20:39:03Z</dcterms:modified>
  <dc:description>
469鸽子飞吧
上鼎正舟飞果口锅习海公基点
大美丽的菲精康得洗蒙鸭架墅
2学鑫贤龙日警紫多设建药阁
土将棠药盟番丹霜馨：彩口环装养倍餐
鸽子啊飞翔要把和平福音传遍四方
鸽子啊飞翔要把和平福音传遍四方</dc:description>
  <dc:subject>
469gzfb
sdzzfgkgxhgjd
dmldfjkdxmyjs
2xxxlrjzdsjyg
tjtymfdsx：ckhzybc
gzafxybhpfycbsf
gzafxybhpfycbsf</dc:subject>
  <cp:version>1.1</cp:version>
  <dc:language>zh-CN</dc:language>
  <cp:keywords>投影</cp:keywords>
  <cp:category>投影</cp:category>
  <cp:contentStatus>索引完成</cp:contentStatus>
</cp:coreProperties>
</file>