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793A9-5778-1772-B029-51361AD75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1E040E-1233-AF0D-DBA8-DAF9E586B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92091-E607-49A2-0C41-7402C499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8EBBE-EBD0-1E6F-DC04-FB582CE7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E23AB-640D-1242-2C4A-579B8013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72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2CA26-D59D-0F2D-ECC9-5B6BC118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3612A7-7616-869F-7F79-9D9408EC3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06E3F-AD59-7DFA-6E5C-2C22F16C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93E78-8A4D-3074-13D7-54AE42DD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57C53-7321-F318-F42C-19DD0B67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07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85DBD0-DFAA-A239-EAC9-3BC651127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4ED71F-DA77-9014-A52B-F31003BC2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1396F-82C4-3573-748A-C0C729A9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13453-0544-2712-7707-31D437BA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D18FD-9A0A-6380-55B4-5E8B121B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35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16863-5A56-C9B1-DA17-301CA30B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5F3EB-0856-8718-1F1E-49C22F03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A9A3C-7E92-4B80-51B3-2D3E5C8B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38EB2-8A1D-2407-57BA-949A2F3C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0F3B0-9BF1-4A4D-32A4-7CFD0B1A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4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19EFC-0E8A-E371-CEC9-6E7E6C05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3E1643-CFBA-3D19-78B5-506322712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225F2-4A70-A786-3132-D5C5AF2D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39CE0-1A1B-C340-A33B-A8A0600E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F2BB7-98D2-D977-1146-42B30F89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B9ED7-11FA-06D4-9F0B-3206E6B9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03CDD-ED22-92AE-75EA-3340D0928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898AF-C8E9-D1C4-2277-338636044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96D930-92FE-9AA3-B168-2B325C02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4C3AC4-A5B1-2306-14DA-E642FD9C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694B4-15BA-0E63-1ACC-6D177B20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7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7499F-E719-FAF2-E42C-75394677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3F244-B826-10AE-F463-CC7E0EDFF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C2E05B-5AAD-E944-2286-2E1A9F255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3E98D0-76E7-BBEE-A8FA-0EC6735BD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950079-684C-F994-632F-E2918687B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2D3ED4-44BF-FFAD-537B-D062B560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4420DE-3BE9-45D2-C07B-20AF309D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3CB33D-4B2A-935A-8F12-16F98B4C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6CDF8-A4A1-3775-8860-2B6D9368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2BB118-FB7C-B730-B004-E5C27877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DF26F5-EA4D-C568-FCBF-382F774A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D6263D-1F25-AD0A-450E-F4AABF9A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6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E4F7D3-9882-33D7-E647-274FD872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296548-476D-3DDE-3E09-8652829B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779C7B-8D81-DB9D-6581-C0787CE5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7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86668-FE85-DDFB-48F4-8E4428AC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F5799-A23C-8578-174D-ACEF6E43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A5A36-A2D3-D111-3D0A-6A6B46C5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07F7F-324B-7AC0-6EBE-908083B1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6A94F9-B982-D492-2BA1-30CC03FC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C6F7F7-8194-6D7C-AF52-ADCB5922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7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FBE40-E017-96B8-96CC-4D5AECE4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F7235B-BD6A-847E-1C75-A8B34281B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9A88AF-80DA-9D92-96A8-931B4EFF0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A0936-7989-0596-1891-9111AF76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F6FCFF-2C4D-F554-8E5A-6A7E18B5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CB59D4-FB47-ED88-D79C-F3C561DB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136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2E23FB-21FA-8AE9-5124-3AD7B9B5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29ACCC-9412-0898-4A4D-C73222F7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DCF82-854E-C1C6-70A3-C531B9E7C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2EEBB-8AF0-40AE-B142-358F3A6C2C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D745E-02EC-2AA4-1428-993EFA902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3DA97-9BCF-0446-084C-BFDCD6B6F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56A48-8FEF-47CF-84BD-E79F4E33C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1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306" name="Picture 2" descr="4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3331" name="Picture 3" descr="47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0470.复兴在今天</dc:title>
  <dc:creator>Yihao Zhuo</dc:creator>
  <cp:lastModifiedBy>Yihao Zhuo</cp:lastModifiedBy>
  <cp:revision>1</cp:revision>
  <dcterms:created xsi:type="dcterms:W3CDTF">2024-03-10T20:39:07Z</dcterms:created>
  <dcterms:modified xsi:type="dcterms:W3CDTF">2024-03-10T20:39:07Z</dcterms:modified>
  <dc:description>
470复兴在今天
在黑夜里我看到有人举起燃烧的火种，
有一个展耳的雷声划破黎明前的夜空心
蓝天告诉大地太阳告诉大海
神要复兴池的作为敲响时代的钟
山间轻流的小溪空中群燕在呢哺
470复兴在今天
相互报告好的消息复兴在今天
认识耶和华的知识好像水充满洋海般
我们要堵住民族的破口立于天地之间
活水的江河和煦的灵风充满大地
守望者吹起时代的号角复兴在今天</dc:description>
  <dc:subject>
470fxzjt
zhylwkdyrjqrsdhz，
yygzedlshplmqdykx
ltgsddtygsdh
syfxcdzwqxsddz
sjqldxxkzqyznb
470fxzjt
xhbghdxxfxzjt
rsyhhdzshxscmyhb
wmydzmzdpklytdzj
hsdjhhxdlfcmdd
swzcqsddhjfxzjt</dc:subject>
  <cp:version>1.1</cp:version>
  <dc:language>zh-CN</dc:language>
  <cp:keywords>投影</cp:keywords>
  <cp:category>投影</cp:category>
  <cp:contentStatus>索引完成</cp:contentStatus>
</cp:coreProperties>
</file>