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F02394-B27D-31DE-7255-59FD9A215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C4826B-2420-EEA4-5739-CABD51BC8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12D7F9-8987-30AE-8943-D447F8DF7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EB2F7-697C-4C71-B6A5-2F6B955681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F44701-38F1-56B8-09CB-BDB41BD32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BFC153-A6CE-9DF8-20E1-4AED362A2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390-402C-4ED0-A1F2-E3C7264F7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766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5C520-82CE-801A-3670-04EC2223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624371-8096-942A-A7F6-8FD29E586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C3C746-AD2D-C828-98DE-0F067767F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EB2F7-697C-4C71-B6A5-2F6B955681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2D6AD6-C3FB-490E-AD56-9D405749C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327B7C-3C18-7261-7EF0-6F2DE27DE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390-402C-4ED0-A1F2-E3C7264F7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376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05D0D0-B9D4-3690-2B8B-95F3357806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309DEB-3FF2-262F-83A9-1878DBDCC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78781F-AAF3-9C38-CC40-2293C9838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EB2F7-697C-4C71-B6A5-2F6B955681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B47299-16A4-32E2-4618-3840041C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E07510-3502-408C-EB5F-F670E8DBC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390-402C-4ED0-A1F2-E3C7264F7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37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587178-4374-BF9F-4055-338D7F1F5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0E5E5C-618E-582E-C7A6-DD8B0439C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9CCFEE-636F-B8D3-D4DE-22823546D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EB2F7-697C-4C71-B6A5-2F6B955681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BC0DF9-D64A-B76E-79EF-E2EFDF3DF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EF6A65-58F9-F1AB-6DB8-D3DD832A7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390-402C-4ED0-A1F2-E3C7264F7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028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39BA6-1808-FC90-14BA-61F706574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5053AE-1425-FE64-12C6-6F9146A93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B481F1-8280-0228-431A-434A0F50C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EB2F7-697C-4C71-B6A5-2F6B955681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60C429-03DC-EC25-3F1C-7BF583B12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7E202F-9DA5-53AB-8CC2-1C2100740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390-402C-4ED0-A1F2-E3C7264F7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672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0B7585-6654-6BF2-6C8A-2E8C3042F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182BC0-9E91-7CF2-C54C-E6E6AF89F0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9E3A6B-3560-D959-EFF7-0DE135905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ABA0B0-0D5F-D89D-5D3A-B0D0B9596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EB2F7-697C-4C71-B6A5-2F6B955681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0BA54F-D32E-0333-6347-1B75E84C2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1AC7B0-C4CE-64B2-32FA-A5FA115DB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390-402C-4ED0-A1F2-E3C7264F7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03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6781F8-7239-6A45-7768-BB773025E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5BD578-707A-714B-47E4-25AD629C6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60A837-17F5-6037-2BB7-F22E08762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56C323-7DE5-4ADE-FFF0-4EC67957CE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7FB605-B527-4E9D-F5C4-119FDB832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52A1F3B-F906-207F-37C1-2BFAFB6C8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EB2F7-697C-4C71-B6A5-2F6B955681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312C04-EB39-A304-641F-61B9A9116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246F54-3412-B44E-7C7A-5678C4031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390-402C-4ED0-A1F2-E3C7264F7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926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2F24D4-D97E-9ABA-BDE8-4E53C2697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BC3FDB-30F2-F921-F25F-1C3DFC1CE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EB2F7-697C-4C71-B6A5-2F6B955681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3E790F-F0D2-736B-55D2-6C423C8E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00C960-0115-19BB-2AE7-88C1A6347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390-402C-4ED0-A1F2-E3C7264F7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033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CA325D-B570-AE1D-FB38-DC35A7C24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EB2F7-697C-4C71-B6A5-2F6B955681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43C4809-6B46-F4AD-A71F-7DF1B3B5E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F3C0A1-1D23-FFA2-612A-36C7D4432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390-402C-4ED0-A1F2-E3C7264F7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570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D4DC8-7DF1-3212-9495-38DA58FF0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CA857B-03F9-1C8B-CFA8-84A2B28DB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FA5A9B-2BA6-3461-F8B9-800031569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92F0F9-1419-DD23-5E1E-C0CBD2BBD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EB2F7-697C-4C71-B6A5-2F6B955681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959C3C-339F-9D30-B9FC-E08AD2E0D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26989E-85C3-4F22-D270-5B0DFA578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390-402C-4ED0-A1F2-E3C7264F7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571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CF8A50-62FA-D536-B304-F458B2365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F145E2-E83E-EDB7-2011-F00A0A8F20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9B0915-7942-BFAF-7F02-DB355AC67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33AF2A-CED4-75B9-C12B-73B6D2D17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EB2F7-697C-4C71-B6A5-2F6B955681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ED8719-62AA-1CD9-C042-45CE1D256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D2E9A2-64C3-4172-F870-6911129F3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390-402C-4ED0-A1F2-E3C7264F7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70337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94F8BC-D67E-B409-7073-609C50D95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D55201-5E03-C1D0-5D7D-6EA7EFC6D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8B6B60-9E58-FE32-71D2-DBEE317329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EB2F7-697C-4C71-B6A5-2F6B955681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46A767-0479-5055-2F03-CC74766588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7F6DCB-3FE3-6407-5198-F25BC4314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86390-402C-4ED0-A1F2-E3C7264F7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27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330" name="Picture 2" descr="4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4355" name="Picture 3" descr="47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0471.幼苗成长</dc:title>
  <dc:creator>Yihao Zhuo</dc:creator>
  <cp:lastModifiedBy>Yihao Zhuo</cp:lastModifiedBy>
  <cp:revision>1</cp:revision>
  <dcterms:created xsi:type="dcterms:W3CDTF">2024-03-10T20:39:11Z</dcterms:created>
  <dcterms:modified xsi:type="dcterms:W3CDTF">2024-03-10T20:39:11Z</dcterms:modified>
  <dc:description>
471幼苗成长
今天我是一棵幼苗明天我要长成栋粱
今天我是一只小鸟明天我要长成雄鹰
·晶莹的朝露七彩的阳光伴我一路成长
广阔的天空千里的平川任我自中翱翔
生长在肥沃的土壤，吸取着丰富的营养，
主的话使我灵坚强更让我展开大翅膀
主耶稣亲自把我栽培亲自为我浇灌
飞过那高山越过那重洋飞向遥远的边疆
471幼苗成长
我要实现我的理想长成大树作栋粱
我要实现我的理想长成雄鹰破巨浪
静静放在主手上倚靠耶稣有力量
安然躺在主臂弯倚靠耶稣有力量
我要实现我的理想主的大使命肩上扛，
我要实现我的理想主的大使命肩上扛，
走</dc:description>
  <dc:subject>
471ymcz
jtwsykymmtwyzcdl
jtwsyzxnmtwyzcxy
·jydzlqcdygbwylcz
gkdtkqldpcrwzzax
szzfwdtr，xqzffdyy，
zdhswljqgrwzkdcb
zysqzbwzpqzwwjg
fgngsygncyfxyydbj
471ymcz
wysxwdlxzcdszdl
wysxwdlxzcxypjl
jjfzzssykysyll
artzzbwykysyll
wysxwdlxzddsmjsk，
wysxwdlxzddsmjsk，
z</dc:subject>
  <cp:version>1.1</cp:version>
  <dc:language>zh-CN</dc:language>
  <cp:keywords>投影</cp:keywords>
  <cp:category>投影</cp:category>
  <cp:contentStatus>索引完成</cp:contentStatus>
</cp:coreProperties>
</file>