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41356-7253-2709-A355-9A3739E2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D371F-631E-E0C1-F11D-A15AC73E9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C0CB-1DC6-D501-EC8C-319D2F5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A8EC0-11E0-E721-2216-80EAC5AD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80A9C-CD93-134C-7885-E3721F0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FD232-518A-3AEA-90A4-F5009FB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79D1C-A0D0-A825-FAEA-B85B8CAD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4B8FE-F230-A0F8-0346-D20311F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D3F9-D8EA-3467-1466-B3D84E63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FDED2-DC35-8524-2D0D-36A1ABD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8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E57AC-3CA6-FAEA-33F0-3D444EE5F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8B30F-6F58-BFA5-B9E0-E31338A4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7FB9A-ECF8-7D24-4D74-7B9E99B1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D181-7427-6A14-9A21-DF954178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831B-E1F0-06EF-DF99-FCD5AE22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0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0E8D-2B17-0242-CEA4-8F89806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DFCA1-B3C5-1DC1-E826-EBE5A39B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B28A8-F548-9F52-0FD6-F19B9DF9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1101-4C65-39C7-EE4C-B48EBB21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E8893-D481-8F21-3617-A7C11E95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AD7B-8A42-3895-A921-453A7488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F642A-9B4D-2F20-59D8-89F68D80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29476-8F8B-EC3B-82A7-7B654AEF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20B8D-A298-B4E8-E690-95DF8C84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3B64-1F47-B7B9-70EC-B250777A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2108-658C-1FEE-2DBE-CF7B7D16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80F5-52D3-58D8-6B34-62CC23EA8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DB10A-AD8F-3145-1B02-5AEC2228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8DFA8-039F-6135-A298-75ABB87A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4A792-5995-83E2-A6D7-78217A0F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28CAF-5F27-1419-7DD6-E93DC645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76CB-6608-F6BA-CA3C-9483326C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A55DC-8D5A-E954-7B6C-C582C725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295FA-4C84-F51E-136C-C1615BDB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A02A9A-CA9B-403E-B171-154969E9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EE162-4CB4-8623-5DB9-9BB0453A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ED606D-F0FC-B79B-A744-3385CC13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D73C3F-1D13-F7EB-C3F8-89262CC1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C0C6B-884F-5296-CE78-0BEE4CC1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3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E1B6-781D-A46F-3252-E510BFE2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0EE1EE-FE9B-FEEF-9249-D4B727A6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ED437B-A206-47C3-B6E6-DC4B98ED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43669-79F9-CBCA-524E-F519EA8B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4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85A7E-422A-7FD1-970C-DA61D227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317734-D886-266F-2398-404E8A8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EC16C-8151-6514-722A-6AA0AF6E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07C2-BC97-3AEC-571F-619559B6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81702-4BF3-13F9-8517-7E5F678C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23B27-D8C0-D4F2-A9E8-A3CA4990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80EE3-19C9-9050-B70E-2BF1EB7A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6FAD6-2EE5-8C58-6D1E-B412BE91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A50A8-BC7C-232C-6E57-E0B99F51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8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2784-367D-1805-2916-69428D4C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2C0D96-BD7B-A80A-967F-E3CD39A2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5985D-9BB8-D785-073E-126C264D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1C259-E3DB-838B-BC8C-598AA1B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27398-4C5A-9123-98E0-F9159BF3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294BF-7B7A-801B-4F44-CC97FC12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814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E0A341-3426-3AD0-A1FF-ACBE791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D2D01-28B2-BE4A-F4AB-F71D89D0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C311C-944E-1C92-45B9-8B0D6590F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5390-8F35-40E1-B127-E124FED6A9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8F38-3BA7-5A52-4417-DE7E1D71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049DC-4F8A-1250-6563-5039889A6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F796-C4F7-47B8-B14F-B895A2F7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54" name="Picture 2" descr="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5379" name="Picture 3" descr="4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0472.流泪撒种</dc:title>
  <dc:creator>Yihao Zhuo</dc:creator>
  <cp:lastModifiedBy>Yihao Zhuo</cp:lastModifiedBy>
  <cp:revision>1</cp:revision>
  <dcterms:created xsi:type="dcterms:W3CDTF">2024-03-10T20:39:15Z</dcterms:created>
  <dcterms:modified xsi:type="dcterms:W3CDTF">2024-03-10T20:39:15Z</dcterms:modified>
  <dc:description>
472流泪撒种
是不是清晨的露水沾湿你不歇的双手
是不是脸上的泪水浸透你宽广的胸膛
别让工场上的伤悲轻易把你心揪毁
无数双绝望的眼晴正无助地塑着你
那流泪带种出去撒种的必欢呼收割
主必不会忘记你的眼泪要装在皮袋里
472流泪撒种
每一只亡羊的得救都使你的心悸动
那流泪带种出去撒种的必欢呼收割
主耶稣必擦干你的眼让喜乐伴随你
带着禾捆坦然来朝圣容让天使同乐
哈利路亚收成在天家</dc:description>
  <dc:subject>
472llsz
sbsqcdlszsnbxdss
sbslsdlsjtnkgdxt
brgcsdsbqybnxjh
wssjwdyqzwzdszn
nlldzcqszdbhhsg
zbbhwjndylyzzpdl
472llsz
myzwyddjdsndxjd
nlldzcqszdbhhsg
zysbcgndyrxlbsn
dzhktrlcsrrtstl
hllyscztj</dc:subject>
  <cp:version>1.1</cp:version>
  <dc:language>zh-CN</dc:language>
  <cp:keywords>投影</cp:keywords>
  <cp:category>投影</cp:category>
  <cp:contentStatus>索引完成</cp:contentStatus>
</cp:coreProperties>
</file>