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3679E-9A40-3D1F-3D6A-B31F5A54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A4AC8-1595-5DAE-BADC-0B83D501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65431-4706-7294-049B-DC2E3BF3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10B4D-5BCC-AA82-C82E-709C2AFA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CF55F-E589-A9E6-C8B3-9C9EF285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5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5F765-8432-E7A0-F5E6-60CD3090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5022B-9607-474B-71A9-27D35921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866D-6745-148E-993A-80F1FC21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703EE-9252-5492-5B61-C393594A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0AFD1-7D06-5FEF-7BE4-A16C75CC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6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D79EB5-7910-E9F4-9CD5-4272DE24B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E69DA-E36D-4021-15D0-886E4B81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64EF9-0A94-280E-EF85-BD9158C5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719FB-8A72-3BF5-CAB5-20D8374A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E2A00-33EA-D6F6-FE94-E3F7B7D4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4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A104C-66B1-E18C-4DF7-C705755C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0B0E5-D01F-6B81-73A0-7F9A2734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688FB-4724-95E6-6D54-E8D54360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2E777-6DB7-6B43-CAFE-8EB29E18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7EBC3-4BAA-F078-4EB8-976E42B1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6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8DA18-2618-0117-E62F-5684CD0D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E9F15-4CC3-92D3-7721-8A04EC26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2EDE0-EDC1-D26F-CA28-CB6279C1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4D0FF-B1F0-D94D-9E84-6E980092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58DF6-2CE1-A561-5BEF-BB3C4602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6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45D2B-BC65-23C2-9114-58FDF2C7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A8470-3455-5695-664A-6A9E2769A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69D03-1948-46DF-E4A0-8DF3A7985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ED656-43A8-60E5-531F-865B8F8B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F1047-171E-4D1A-3EAC-C7C45D2B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CC402-7C1F-7D2A-28BF-57DE41E5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3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9D713-CBC3-3FDB-5BE3-A8DD870B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E1694-C95D-9BD6-A6FF-AF97BF67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E7F40-F758-C3A5-49A7-212D3D60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308AE-5ED9-5FA8-5E89-053A9C04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1856C8-26AE-7F16-8ECD-65747A5AC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0A4FFD-6623-C1E3-ABD8-6309FE9C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4C8F93-BD51-0CFF-5CF6-79F15BDD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B63583-804C-D3FF-B98A-2E1241AE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8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F4C6F-7EDC-D70E-9178-2C748B04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1F3658-396F-0C9D-AD5E-342829B0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56837-3F7A-C448-B096-B40CE2E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F7F3B-EF7B-34E5-C64A-53D1C570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472C9-0978-4E7F-A0A0-1A8FB172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CB304-2876-2C08-8493-7A1CF6F1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BDE19-CDB4-828A-4A36-F80C4F6A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88725-E39C-3C98-7BC4-50E3294D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5E266-2866-D36E-DA5F-3DB99AC5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599E83-91D6-4E18-19D5-0E02844E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6EF7B-A646-7E32-9313-8E8DB36E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6682F-EE3D-0451-6E78-E418AEEA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1E61A-0938-C0EB-2BCB-250E4DEA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6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1497C-DC0A-C3A1-9104-F0686B87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262697-44CF-5C33-6675-9F205AFE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F0049-4A32-78A4-1A16-D67156E8C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629C1-2279-754C-57A3-8E749912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532BC-42E2-DB97-E1B5-D0206C80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5D91C-982E-1FF3-7538-DF6C2224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618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0CBA4C-AD57-C62A-FAC8-C0950AA3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2B00B-EDB9-58F4-F7FD-44D9E890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441E2-6C8F-2203-5F17-A7897F7F9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5A55-8FDA-4139-96F4-486CEB3D91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6E0FA-C3BC-395F-633B-7FA335D15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2A0AF-321E-22C3-922E-CE39754B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9085-862C-47E9-AE1D-D75C96945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78" name="Picture 2" descr="4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0473.趁机传扬</dc:title>
  <dc:creator>Yihao Zhuo</dc:creator>
  <cp:lastModifiedBy>Yihao Zhuo</cp:lastModifiedBy>
  <cp:revision>1</cp:revision>
  <dcterms:created xsi:type="dcterms:W3CDTF">2024-03-10T20:39:19Z</dcterms:created>
  <dcterms:modified xsi:type="dcterms:W3CDTF">2024-03-10T20:39:19Z</dcterms:modified>
  <dc:description>
473趁机传扬
不知道娜一天是人生的终点只知道主要回来光阴快似箭
主焦急多人惧窄路的艰险，到今天福音还没有传遍，
要向异族喊要向异族传今年是一个不寻常的年，
不寻常的一年要有不寻常的事，记住一切神都在掌管
要向异族喊要向异族传抓住机会一点不迟延
有人撒种有人浇灌收割在后边，今年又是一个主收年</dc:description>
  <dc:subject>
473cjcy
bzdnytsrsdzdzzdzyhlgyksj
zjjdrjzldjx，djtfyhmycb，
yxyzhyxyzcjnsygbxcdn，
bxcdynyybxcds，jzyqsdzzg
yxyzhyxyzczzjhydbcy
yrszyrjgsgzhb，jnysygzsn</dc:subject>
  <cp:version>1.1</cp:version>
  <dc:language>zh-CN</dc:language>
  <cp:keywords>投影</cp:keywords>
  <cp:category>投影</cp:category>
  <cp:contentStatus>索引完成</cp:contentStatus>
</cp:coreProperties>
</file>