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1B745-7EE2-4D1D-83E7-8A20FF98A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B818C5-9AEE-B9FB-F06C-D80DFBA55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FB12E0-642E-E520-5908-0EDAE666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835C-9404-46E4-9510-73B77BD41D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15874-CF65-D56E-4BDB-2816F006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FDD66E-7F14-3CC5-A4AA-C52B87A8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68FB-1C49-47BE-A345-8FC5DDBCD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28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956D1-2984-3C37-C4F9-B3C91624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1D7001-F358-F32E-AF46-920FE20A2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519F4F-4353-997F-73A9-7BA6BABC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835C-9404-46E4-9510-73B77BD41D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7FEC5-E0DE-A7F0-8DE5-5E1BCAD3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9E863-B3DE-4829-558E-9E2CC4F2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68FB-1C49-47BE-A345-8FC5DDBCD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71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254F94-CED0-A7FA-AAF2-7E1E55B7B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991C52-96D5-FB89-C48E-AE6BFEC07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D5CD0-E428-5512-068F-9569D956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835C-9404-46E4-9510-73B77BD41D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C36F2-26F7-548C-2AF1-AA78D682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DF5D6-1F51-9797-98F0-4BCC5141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68FB-1C49-47BE-A345-8FC5DDBCD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54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21DC3-D25D-302B-DE89-5A9F34C0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F2D07-2F14-5F43-C983-FE3A9DABB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630ABE-4139-43D5-6839-1CF2673C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835C-9404-46E4-9510-73B77BD41D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113AC-1347-894B-24AE-0F72F8AB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C2603-6980-8ED4-1F21-99965D30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68FB-1C49-47BE-A345-8FC5DDBCD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8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D52CD-F755-D8AA-4F93-0195A24C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12E1AC-BB06-E346-CF19-787E7AE29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DCAC8-2942-E50A-EB61-DCACF392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835C-9404-46E4-9510-73B77BD41D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45A92-CD00-30B8-4656-05BE6923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CF80D-0837-E093-E046-C058B2A5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68FB-1C49-47BE-A345-8FC5DDBCD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8EBFD-9F02-DF26-D1A3-CC33F4CE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EF1CB-6B47-3A7D-DE03-82A046E60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6F78D4-B5DA-41EE-CDED-F8B1BC2F7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2DDBF1-B2E2-40D5-472A-B6D0448AB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835C-9404-46E4-9510-73B77BD41D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17481B-3C96-6A69-66D5-271FCE5C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F62E1B-C722-C01C-5288-4C4AFA75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68FB-1C49-47BE-A345-8FC5DDBCD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07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AA36D-2A22-6563-5D58-0DE72B1E6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B5CBEA-C01B-AF3D-28C5-757ECD4C5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AF7B2-5031-3C42-D301-C83663E01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900680-BA11-275C-82D7-35FFE5340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F27459-2AB1-AB3C-4025-85C8D819D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451034-C092-D377-A12F-BF2AB3E7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835C-9404-46E4-9510-73B77BD41D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7859F4-44F1-8125-0DA0-DF6D36DC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695A4A-E2CE-1908-A0A1-C728ED85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68FB-1C49-47BE-A345-8FC5DDBCD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06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43CE4-7036-CD60-C07B-67A52ACE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80F1E3-F9A0-8E54-3770-653B54305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835C-9404-46E4-9510-73B77BD41D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6D53A5-86F8-9483-B674-47EDC33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0E7A3E-F1BC-DB60-2FDA-B6968BA9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68FB-1C49-47BE-A345-8FC5DDBCD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87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002C4B-F079-CABC-57AE-E2260785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835C-9404-46E4-9510-73B77BD41D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03D969-65E2-39FC-9D0D-5C4C543B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ADB54-9E37-5A06-2DD8-04850472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68FB-1C49-47BE-A345-8FC5DDBCD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90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A3257-A59E-B679-71E3-09DCFE67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F304A-11AB-AF03-918C-F87FAD8D9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FD45F9-49F4-6C45-F2AE-BDEDB571D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9106F1-5B79-4E1F-232A-EEF88FF7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835C-9404-46E4-9510-73B77BD41D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D7878B-0DCC-0ADD-0D64-466E99D4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10F7AA-C291-6302-6837-D7A5D1E1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68FB-1C49-47BE-A345-8FC5DDBCD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82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E1188-C7C4-CC30-AEFB-F3F0C3F7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E54E2E-1688-C5CA-D7A2-5E4848905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95C2D0-44F0-885A-F553-DC929327D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41AE8D-97F5-D6B7-5723-83EA9228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835C-9404-46E4-9510-73B77BD41D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724E1F-F1DC-798C-2527-311AE925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BD80B3-8172-A816-E83A-ACC62333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68FB-1C49-47BE-A345-8FC5DDBCD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03763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C2C8F4-77EB-67DD-C995-2FFF0BAD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49BF06-DFB4-CC1A-2954-9B63325B5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C4AAC-34C3-548B-DDDE-40298C17B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D835C-9404-46E4-9510-73B77BD41D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B6D3C-B69A-2404-1226-DE1D46DE0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D32FA-0449-FB16-34A9-81B4478DF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68FB-1C49-47BE-A345-8FC5DDBCD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31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402" name="Picture 2" descr="4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0474.宣教的异象</dc:title>
  <dc:creator>Yihao Zhuo</dc:creator>
  <cp:lastModifiedBy>Yihao Zhuo</cp:lastModifiedBy>
  <cp:revision>1</cp:revision>
  <dcterms:created xsi:type="dcterms:W3CDTF">2024-03-10T20:39:23Z</dcterms:created>
  <dcterms:modified xsi:type="dcterms:W3CDTF">2024-03-10T20:39:23Z</dcterms:modified>
  <dc:description>
474宣教的异象
我们跟着异象我们有了方向，
那就是向世界宣教将福音传遍万邦
这是我们的使命，这是我们共同的愿望
挽起高山大海架起福音桥粱
我们跟着异象走，这才是我们的方向，
我们跟着异象走将福音传遍万邦</dc:description>
  <dc:subject>
474xjdyx
wmgzyxwmylfx，
njsxsjxjjfycbwb
zswmdsm，zswmgtdyw
wqgsdhjqfyql
wmgzyxz，zcswmdfx，
wmgzyxzjfycbwb</dc:subject>
  <cp:version>1.1</cp:version>
  <dc:language>zh-CN</dc:language>
  <cp:keywords>投影</cp:keywords>
  <cp:category>投影</cp:category>
  <cp:contentStatus>索引完成</cp:contentStatus>
</cp:coreProperties>
</file>