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86FA4-DA4F-06EF-AB1B-8B1BF883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9B237-E504-6560-C33B-DF16809E7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7E2F1-5574-F277-3E3C-5817CA91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03BC7-1348-6877-9D61-031537F3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A7F8B-6130-AD0F-385C-350586F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E0872-472E-C861-7B88-6350BBBE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3B6E1-D45D-934B-BBDC-9286AEB3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9A616-EB84-7C0C-0EFE-3F17800F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34DC1-5134-2D37-B30D-FAF660CF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D75B8-0F17-7D0B-1B96-40ED885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0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A408CA-4990-11C8-0278-FF2306AFC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67F9E-4554-B917-8B34-119AF740E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55D4A-13A9-6707-4359-7A836F98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DF10F-E935-8D85-E35D-6CE36E47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9E1D5-AFB0-BAB5-6340-ED7F523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11226-6111-9AE0-1874-90020C6C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CBC95-4980-4C62-D6CC-850147DD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A296E-55A9-9F00-9D3C-DA4E4C33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68D02-2681-2A2A-9D35-1BCFE57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C977E-32E4-5C7A-4F3F-EEF0B899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7ADF-10C6-42AB-9C21-B2575E7D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47BA6-5E84-319B-E10D-31D149A6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DF0F7-31C0-F9D1-BF6B-6378392D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857AD-2422-C1EA-990F-4B36552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634E3-93F7-24CB-CCCE-8EEB1B2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EC42-9BDD-35E5-0954-E96E033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61B32-A47E-415B-901A-09B2811F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5079B-497B-E038-F9CF-78415EBE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0F2B-CC60-CF74-1D0E-A6738BF0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99DA1-DF9D-455A-76AB-17798005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448FA-B875-B810-767E-4754BB72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0E7B-0E9E-76C1-39CE-B8D045E3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94B29-6EE9-0C15-7B36-EA04D3C6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36E13-BB1E-00B7-EA22-6F04FA885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AB52E-2EAC-95F9-8E52-1F324CC9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4BA9F8-B13B-E7F1-4820-D178712B0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0D9E2-522B-6022-EBF1-46970269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BD22D9-F573-80F2-7D92-15EC92FB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02844E-FA07-C65B-CA2B-06A6EF9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E76E-DFB2-60F8-CE81-651AE76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B158F-4A86-A0B1-A4F1-EE2EA36B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6A5F1-E009-DBBE-FF4E-1AB6BB61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52ADE0-2B75-FF31-307F-7FB2265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BCF543-8DA0-27B4-B27C-92D6CB3A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2E15C-2F05-7E4C-812F-61640F8E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A8C584-5262-47B7-2BB9-06A24ECF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D709-5C74-6D44-7DC5-029CD71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C72CE-F00D-3616-7293-9BF89C72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50FA-9155-000F-1CBE-1CBD9D0F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BA5CF-0AA1-CA77-2E85-CE78F240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77090-BD41-CFAD-6AE1-90F23B3E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2BF63-17FB-5532-094F-0ACE9B41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6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211D0-B50E-2344-FCD1-A717A577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32BED-9581-1408-80CB-1BD80D77E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A0060-9FE6-EFEA-E922-E878DFF4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2B9EA-C79D-9544-CB94-097A3D55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D5C65-6F88-3BA3-EBE3-A6EC523D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32D4F-EA6B-9740-EA7A-81F06564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9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52FE3-145A-FC41-3E78-32E76D0E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4CA7E-DDF4-825A-FA9C-7EF7D2C9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E1016-3AC2-92A1-6946-D3650A64A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79D5-343C-4863-AC27-FA7DF0EC82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8577F-453E-09A6-9FAD-05D403CF1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5094C-D1E3-45F1-ABE8-B52C864EE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3AED-3E0D-423A-A395-D79813E4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450" name="Picture 2" descr="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0476.福音的勇士们</dc:title>
  <dc:creator>Yihao Zhuo</dc:creator>
  <cp:lastModifiedBy>Yihao Zhuo</cp:lastModifiedBy>
  <cp:revision>1</cp:revision>
  <dcterms:created xsi:type="dcterms:W3CDTF">2024-03-10T20:39:32Z</dcterms:created>
  <dcterms:modified xsi:type="dcterms:W3CDTF">2024-03-10T20:39:32Z</dcterms:modified>
  <dc:description>
476福音的勇士们
点燃点燃福音的火吹起吹起福音号角横渡长江
跨越黄河走向草原走向沙漠福音的勇士们，
奔跑在环行道上不怕酷暑不怕严寒，
要走遍每一个地方从日出之地，到日落之处
有你嗨嗨有我嗨嗨为主争战的身影</dc:description>
  <dc:subject>
476fydysm
drdrfydhcqcqfyhjhdcj
kyhhzxcyzxsmfydysm，
bpzhxdsbpksbpyh，
yzbmygdfcrczd，drlzc
ynhhywhhwzzzdsy</dc:subject>
  <cp:version>1.1</cp:version>
  <dc:language>zh-CN</dc:language>
  <cp:keywords>投影</cp:keywords>
  <cp:category>投影</cp:category>
  <cp:contentStatus>索引完成</cp:contentStatus>
</cp:coreProperties>
</file>