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2734-2D49-4422-565D-E3BF4050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4B36A-6089-D173-554E-ED2C4A06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77271-B86F-93F1-D77E-94F0858B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B512C-E23C-6588-D60A-DEA6F467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6A36C-EF36-8DCA-60AC-9CB9F56A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8093-AD5D-64FA-726E-9BA54BEA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3701A-60A7-F9FD-A491-A976EB18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C2063-2A6C-5A0F-3F35-64327BB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A266-A3D6-A4B8-D248-84B38A21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B5CD7-4D16-9024-1295-86F7ED71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63F04F-7C86-5F14-7999-D4669D729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D9CAB-DA68-4783-030C-61309290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4E464-676F-B830-5FAC-FDAAAA52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17FC0-9228-7A18-7D2A-6260A5F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EEFF5-B5F9-B7E8-392F-91E09B60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9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C815E-74A0-9739-A56F-BAF58C7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A9ACD-FB33-29E4-0F5E-B4A6209A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ECEA3-1FA5-27B3-5871-62BBB270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115E6-C85F-29E3-4D79-D80C9489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60A12-5B85-82FA-C0FF-16DBB1E4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1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84BD9-5E03-6526-69CE-2B7F4BB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0ED7C-33AE-C4CA-D0B0-6FF2E281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A3E88-1C7E-69C9-56EE-5D6D1C89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BB03C-4B0A-430A-7C11-35CF6DF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DA919-B6E6-C86B-DDEF-28256168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A2471-6840-05A2-8C21-9D86CE9A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4A024-A60D-82BA-F175-CAA6D2BB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6CAE0-28B4-1C2F-502B-D06B4C868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2AD1C-68FE-A424-60E0-529A1EE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8BAE3-7A4C-D8CA-EB47-77C27C6E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85B92-2362-93D3-CAC0-4797FFA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5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AFD1-87C8-CE1B-9644-27A515B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1B7FB-B7B5-519C-3DB3-77C34964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AFEBF-0B4D-458A-220E-0DE60107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F35D9B-C432-42BA-C7FC-F2D2448F2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F3D499-28CD-E3F7-35F1-7B32C6D1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ADBF6-A599-796F-0A32-57AEC74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890F9-D750-FBC2-EA1B-F69175F6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D6ED3-B784-226C-2003-A2E90FE9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711C9-ACD6-61D1-115B-9F0F73CF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E4160-F14E-12E4-55B1-AD31B3A1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73A60B-5D58-D5DF-8828-C7F521A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61F0B-04BF-DABC-AC37-C76E911D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C4809-1BC6-3A55-A137-89E754F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4B71C8-DC3F-2EF4-0B25-E2C7CDB9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AE05B7-8141-363A-D7B0-304163BE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5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8E4F8-6D01-1615-76A3-58574CC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54A88-CBDB-6929-C048-D0A96C47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A0357-9F08-ECC6-2924-6A1C993A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1354F-8E89-B061-68C1-FF3A60AE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0B7EF-8D8F-0B22-9232-1CCA456F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133C8-9A40-3F93-DEA2-FE99A68F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18D8F-CFF3-2BD7-C07C-662D65AF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0A384-6DD7-4565-09EA-3410133F8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2F829-7691-94E9-73F1-971940BE5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3DC34-70D0-998B-0BB2-32BD3AA3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A769F-200E-984C-ACC5-EA6AAB74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DF759-7CDD-024E-7987-235F176C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645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9111F-3552-9840-88F6-D99B918D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B62E1-8054-0062-E374-40D38CAD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5C4A4-53D2-B13E-ADA1-DE8042B6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B4BCA-F587-8035-FD22-F8ED10654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8A754-DEB0-5ECC-6C0D-79BB292F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4" name="Picture 2" descr="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0477.末日迫近了</dc:title>
  <dc:creator>Yihao Zhuo</dc:creator>
  <cp:lastModifiedBy>Yihao Zhuo</cp:lastModifiedBy>
  <cp:revision>1</cp:revision>
  <dcterms:created xsi:type="dcterms:W3CDTF">2024-03-10T20:39:36Z</dcterms:created>
  <dcterms:modified xsi:type="dcterms:W3CDTF">2024-03-10T20:39:36Z</dcterms:modified>
  <dc:description>
477末日追近了
上公普越术慧贤工地菜超塑蒸工
飞餐超菜龙贸嘉工大超亲超发中
上共心国蒸都州果果将交庭超类超厦子：
2买宁色楼垫包影限交雅超来健常子：
末日已迫近追近了，爱的启示已显明了
起来起来抢救灵魂末日近了，起来起来抢救灵魂</dc:description>
  <dc:subject>
477mrzjl
sgpyshxgdccszg
fccclmjgdcqcfz
sgxgzdzggjjtclcsz：
2mnsldbyxjycljcz：
mrypjzjl，adqsyxml
qlqlqjlhmrjl，qlqlqjlh</dc:subject>
  <cp:version>1.1</cp:version>
  <dc:language>zh-CN</dc:language>
  <cp:keywords>投影</cp:keywords>
  <cp:category>投影</cp:category>
  <cp:contentStatus>索引完成</cp:contentStatus>
</cp:coreProperties>
</file>