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A4EF5-D4B7-CF7C-5D10-EBC1C9416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115ED0-B981-2F21-E4CE-3DDFF5628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25669-7C92-3914-61DC-837A05CC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D69A8-C327-07C5-82DB-2D45B5D3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9D1DC-DC15-8984-4550-64C8C79C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762CE-4423-D117-6C4C-A9284CD3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C3662-372F-5C95-818C-E0717D51F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BBE68-948E-C654-835B-2234344B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2EB7A-5D0C-6930-CD45-C6FED0D1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B71B7-1E07-EABF-5910-1E1018C9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0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72E178-B630-2879-BBC3-A96576FF1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D654EE-76A1-581B-90BE-DBC1BD60F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21F6D-BC32-D88C-618F-757E9F16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8E4F2-3652-C083-28A5-76C8F30B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8E388-0312-538D-044C-581223A0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9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608D3-1EB0-68AC-6819-3D3D8FC9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CA3E1-6C6F-2441-563E-A0B88D76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AEC00-B9A4-25B8-FD57-51B261AC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7C8AF-CF61-50EB-E214-FBF39703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E66F5-8BF1-5FB0-B074-5BFBC0D5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3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60F68-6597-C40A-E65E-E8BDD4ED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9A276-0983-CDAA-73CB-033A5BE41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C5B6A-FF1B-A92D-C5E9-B79CEE24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B985A-7E95-7B16-E614-9AF093D3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97F82-77B7-A109-D2C8-C79E8768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7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A0381-B66C-6624-6010-A29A893B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D2909-963C-0354-12AD-C1672D484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67FBE-3194-0F1C-3A83-95660315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3EF05-2AE6-12AA-8141-41A1F71E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4D7CB-93D4-BACB-FCB1-CBAC3FAA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147BA-C0C8-A919-6ED2-197E0479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3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95EB4-155E-ABAF-5150-04F25CBF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358C9-BF9C-E44B-955D-CA5653288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4F9F7-DCF0-C299-FEB2-0D8333839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7A4003-13C7-74EC-2176-FFF1FEF11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54882E-2CBA-1B95-F04B-323A7788D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24D2BD-A945-F678-5B79-AB8E1B9F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CE6753-6805-460A-48E5-6B700981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4425DC-C6DB-8A37-399F-3DE2EFC3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5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5BD64-B957-E784-D0E3-67D5BAEC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5F0FF0-DE48-D773-21DB-5563B9C5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22DBA7-72A8-E1D1-D1D4-BAEFCE65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79B621-1DBD-4883-66AD-F39E8B0B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7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0B22EC-E508-6F46-F35A-AD9909E2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F81BBD-6BB8-E04D-0B62-8ABC92F2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2F0CC-5286-BE2E-0FCE-771EAC7B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6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8F3C9-8BFB-FA4F-E54C-D3B4CFD4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B5906-3071-3D61-12B7-FC04D3C4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29EAE-3B4E-2E91-1AA5-8638BF19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F2596-2529-253A-7AF4-E55F5374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0B470-08BD-FCCB-D921-FF36E12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4A4D6-48DF-AA57-73F0-9F21A8D2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67CF3-3B99-B597-4918-E82940B8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64327A-2960-9475-C88A-FED6142D7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D2AA52-DDA9-CA2F-4607-797924952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6337C8-6F6A-D46D-0711-D0067792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7EBF3-6719-C66A-4E6D-D4FF440A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85961-5DF8-3041-0519-483E64B2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12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20922A-7C6F-6376-BE89-3CAD1388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D7B92-10B9-25C8-96D8-1EC4C95E3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3AF7C-6C3A-040F-80D2-9D73A107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2197-4B8D-4C02-B1C5-D73D0A377B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FCDA9-C19F-D772-8CBC-80D277623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7D552-32E5-D2D8-B0D2-A811A1624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04BF-AAD4-480D-9DF7-BD189B011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8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2" name="Picture 2" descr="4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0479.快快进入葡萄园</dc:title>
  <dc:creator>Yihao Zhuo</dc:creator>
  <cp:lastModifiedBy>Yihao Zhuo</cp:lastModifiedBy>
  <cp:revision>1</cp:revision>
  <dcterms:created xsi:type="dcterms:W3CDTF">2024-03-10T20:39:44Z</dcterms:created>
  <dcterms:modified xsi:type="dcterms:W3CDTF">2024-03-10T20:39:45Z</dcterms:modified>
  <dc:description>
479快快进入葡萄园
1还有谁在闲站虚度光阳早到晚
2还有谁在闲站终日优闷心中烦，
3还有谁在闲站嘴说奉献身不献，
1贪爱世界顾肉体终身时时被罪缠
2只因没有全奉献常常失败不能用
3想做主工没权柄旧人不死主不用
快快进入葡萄园再过一时把帐算
家主回来后悔晚再想作工没机会</dc:description>
  <dc:subject>
479kkjrpty
1hyszxzxdgyzdw
2hyszxzzrymxzf，
3hyszxzzsfxsbx，
1tasjgrtzsssbzc
2zymyqfxccsbbny
3xzzgmqbjrbszby
kkjrptyzgysbzs
jzhlhhwzxzgmjh</dc:subject>
  <cp:version>1.1</cp:version>
  <dc:language>zh-CN</dc:language>
  <cp:keywords>投影</cp:keywords>
  <cp:category>投影</cp:category>
  <cp:contentStatus>索引完成</cp:contentStatus>
</cp:coreProperties>
</file>