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3F373-C70B-D1D9-3605-9FB0D53BD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00ADC8-007B-C8A4-772B-D6088DB35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0FE30-CED1-00DA-E905-ADAD9D85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AFEB-B620-4517-83C3-DCCA025375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F8B16-2BEB-71B8-0F76-23AACE13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1EF6D-F582-49EA-7021-503E2AA6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9C29-4068-4435-9BB7-D5FD1D584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68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68B4E-5140-94E7-6BEA-DCC3410F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CCC41C-F2A7-C216-733A-C071B6930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FB9C2-EF10-4CB4-9F4D-F9FAA5FE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AFEB-B620-4517-83C3-DCCA025375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2191B-4003-DF1E-6397-E201F62F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0AAEA-12ED-77F6-D9AC-5112B5AE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9C29-4068-4435-9BB7-D5FD1D584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98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B85794-8658-B5DF-E898-50645CA4D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CF1836-0F93-DD4A-1B80-8EFEF8C81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05CBA-D5AD-A47F-B609-BE8E87F8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AFEB-B620-4517-83C3-DCCA025375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FF65A-0DC5-00D3-A484-FD513C4B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0CBA7-19B8-AA11-0294-B4721149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9C29-4068-4435-9BB7-D5FD1D584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65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D5DF5-A957-A7D3-0822-7EA3E9FF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F25A4-ED6B-0BAF-7EAC-1DC22C969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424BE-96B1-DA1D-DF82-31A0BD6F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AFEB-B620-4517-83C3-DCCA025375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C8AC9-1515-EF5D-7A9E-9660F21E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CFA32-C490-5451-E594-FE2C901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9C29-4068-4435-9BB7-D5FD1D584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1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39926-A9DE-AA7C-5E12-90B6B2E7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A3067-D876-0156-BDB2-B82F4A852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9E936-069E-6E65-087A-9239BB0F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AFEB-B620-4517-83C3-DCCA025375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F65B30-8E1B-DC7B-D1D0-55BF29A3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F06A9A-81AE-9BBE-6ADF-14979CCA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9C29-4068-4435-9BB7-D5FD1D584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43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E737A-30FF-DE5B-1B9F-D29FB8D9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C0CC0-CD15-3097-8416-51C2C576B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9C6461-03C7-9911-D656-E82DD66F0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6A9385-9F61-0A6B-10CC-1DF84FDA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AFEB-B620-4517-83C3-DCCA025375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E24E45-675A-D610-B915-4F91CA92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81D169-2D3C-3029-225A-7EE911D1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9C29-4068-4435-9BB7-D5FD1D584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05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14376-4B79-BCFC-136D-E8CB6117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C830F7-260D-E4F3-646D-20E815BC3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499990-0FCA-8BED-C664-9C32DF3C3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876F42-DDBC-2076-A510-C851DFA37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719C24-5928-DEEC-030F-01BCAED2D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A3B875-C03C-3669-76D8-C48A5D3B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AFEB-B620-4517-83C3-DCCA025375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AAFF3C-F36A-59B3-43B3-38556616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DE5140-AD55-06D7-2EEF-EECB22FF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9C29-4068-4435-9BB7-D5FD1D584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72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52194-C2BB-E7CF-93F5-2D5BAAB7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3A1E27-E591-7A0E-6E12-029B0C7C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AFEB-B620-4517-83C3-DCCA025375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005C13-EAEF-0D9C-3E17-18337413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23DB8-6426-2ADC-BB78-8971BB1F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9C29-4068-4435-9BB7-D5FD1D584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44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D2A0A3-388E-21C8-E5C1-0E188A23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AFEB-B620-4517-83C3-DCCA025375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A12B14-E2B4-4FBD-998E-10074E1C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9D17E2-84E4-C41C-2A53-70E3FD85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9C29-4068-4435-9BB7-D5FD1D584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38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20974-93B1-3378-E2C2-97F7F80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A9AF7-1CF7-F4DC-2CC1-530648AD8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706F1-0720-0DD1-EA35-98A149C5B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A3F44A-06AC-3852-985F-032C72C9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AFEB-B620-4517-83C3-DCCA025375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BC03AC-A5CF-6896-BCDE-B46383B3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A5481D-6F26-9BF9-1E34-F8E83F79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9C29-4068-4435-9BB7-D5FD1D584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0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D4F29-D514-7B5D-BE59-A7AE9479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C391BC-2937-C7F7-8E57-02BF62D78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BEC32B-355C-4A03-0959-084D18593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9BE9C3-2F21-ED03-C623-E64639B1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AFEB-B620-4517-83C3-DCCA025375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5E6ED0-BAAD-2226-F0DA-8C80CEF7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40149C-2209-F8CD-6FEE-F8C6884C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9C29-4068-4435-9BB7-D5FD1D584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0464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222D12-94D7-7E8D-18AD-1F24B8C7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8DDAF-86CB-308C-24BE-98A6699CA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94978-4370-E903-1BBF-EB5298589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EAFEB-B620-4517-83C3-DCCA025375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37749-CB13-A14B-CA5D-EF8C702E7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3D841-6C17-F9F9-66AA-50526D7BA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E9C29-4068-4435-9BB7-D5FD1D584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642" name="Picture 2" descr="4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0484.牧人啊回来吧</dc:title>
  <dc:creator>Yihao Zhuo</dc:creator>
  <cp:lastModifiedBy>Yihao Zhuo</cp:lastModifiedBy>
  <cp:revision>1</cp:revision>
  <dcterms:created xsi:type="dcterms:W3CDTF">2024-03-10T20:40:05Z</dcterms:created>
  <dcterms:modified xsi:type="dcterms:W3CDTF">2024-03-10T20:40:05Z</dcterms:modified>
  <dc:description>
484牧人啊回来吧
牧人啊牧人你今在哪里天父在急切寻找你
池把礼的羊群托付给了你是要你能为池尽忠心
牧人啊牧人你今在哪里羊群在声声呼唤你
无牧人的羊群四处流离生命危险道路失迷
牧人啊回来吧不要再单顾自己
牧人啊回来吧天父说袖永远爱你
牧人啊回来吧主的羊群需要你</dc:description>
  <dc:subject>
484mrahlb
mramrnjznltfzjqxzn
cbldyqtfglnsynnwcjzx
mramrnjznlyqzsshhn
wmrdyqscllsmwxdlsm
mrahlbbyzdgzj
mrahlbtfsxyyan
mrahlbzdyqxyn</dc:subject>
  <cp:version>1.1</cp:version>
  <dc:language>zh-CN</dc:language>
  <cp:keywords>投影</cp:keywords>
  <cp:category>投影</cp:category>
  <cp:contentStatus>索引完成</cp:contentStatus>
</cp:coreProperties>
</file>